
<file path=[Content_Types].xml><?xml version="1.0" encoding="utf-8"?>
<Types xmlns="http://schemas.openxmlformats.org/package/2006/content-types">
  <Default Extension="jpeg" ContentType="image/jpeg"/>
  <Default Extension="JPG" ContentType="image/.jpg"/>
  <Default Extension="xlsx" ContentType="application/vnd.openxmlformats-officedocument.spreadsheetml.sheet"/>
  <Default Extension="png" ContentType="image/png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olors1.xml" ContentType="application/vnd.ms-office.chartcolorstyle+xml"/>
  <Override PartName="/ppt/charts/style1.xml" ContentType="application/vnd.ms-office.chartstyle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85" r:id="rId3"/>
    <p:sldId id="256" r:id="rId5"/>
    <p:sldId id="258" r:id="rId6"/>
    <p:sldId id="259" r:id="rId7"/>
    <p:sldId id="260" r:id="rId8"/>
    <p:sldId id="261" r:id="rId9"/>
    <p:sldId id="262" r:id="rId10"/>
    <p:sldId id="281" r:id="rId11"/>
    <p:sldId id="264" r:id="rId12"/>
    <p:sldId id="266" r:id="rId13"/>
    <p:sldId id="267" r:id="rId14"/>
    <p:sldId id="282" r:id="rId15"/>
    <p:sldId id="268" r:id="rId16"/>
    <p:sldId id="269" r:id="rId17"/>
    <p:sldId id="272" r:id="rId18"/>
    <p:sldId id="283" r:id="rId19"/>
    <p:sldId id="274" r:id="rId20"/>
    <p:sldId id="275" r:id="rId21"/>
    <p:sldId id="276" r:id="rId22"/>
    <p:sldId id="286" r:id="rId23"/>
  </p:sldIdLst>
  <p:sldSz cx="9144000" cy="5219700"/>
  <p:notesSz cx="6858000" cy="9144000"/>
  <p:custDataLst>
    <p:tags r:id="rId27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80808"/>
    <a:srgbClr val="535252"/>
    <a:srgbClr val="8497B0"/>
    <a:srgbClr val="697A67"/>
    <a:srgbClr val="525252"/>
    <a:srgbClr val="ADB9CA"/>
    <a:srgbClr val="404040"/>
    <a:srgbClr val="333F50"/>
    <a:srgbClr val="A6A6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888" y="3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7" Type="http://schemas.openxmlformats.org/officeDocument/2006/relationships/tags" Target="tags/tag1.xml"/><Relationship Id="rId26" Type="http://schemas.openxmlformats.org/officeDocument/2006/relationships/tableStyles" Target="tableStyles.xml"/><Relationship Id="rId25" Type="http://schemas.openxmlformats.org/officeDocument/2006/relationships/viewProps" Target="viewProps.xml"/><Relationship Id="rId24" Type="http://schemas.openxmlformats.org/officeDocument/2006/relationships/presProps" Target="presProps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package" Target="../embeddings/Workbook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zh-CN"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替换内容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 值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tx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Lbls>
            <c:delete val="1"/>
          </c:dLbls>
          <c:trendline>
            <c:spPr>
              <a:ln w="19050" cap="rnd">
                <a:solidFill>
                  <a:srgbClr val="697A67"/>
                </a:solidFill>
                <a:prstDash val="sysDot"/>
              </a:ln>
              <a:effectLst/>
            </c:spPr>
            <c:trendlineType val="exp"/>
            <c:dispRSqr val="0"/>
            <c:dispEq val="0"/>
          </c:trendline>
          <c:xVal>
            <c:numRef>
              <c:f>Sheet1!$A$2:$A$4</c:f>
              <c:numCache>
                <c:formatCode>General</c:formatCode>
                <c:ptCount val="3"/>
                <c:pt idx="0">
                  <c:v>0.7</c:v>
                </c:pt>
                <c:pt idx="1">
                  <c:v>1.8</c:v>
                </c:pt>
                <c:pt idx="2">
                  <c:v>2.6</c:v>
                </c:pt>
              </c:numCache>
            </c:numRef>
          </c:xVal>
          <c:yVal>
            <c:numRef>
              <c:f>Sheet1!$B$2:$B$4</c:f>
              <c:numCache>
                <c:formatCode>General</c:formatCode>
                <c:ptCount val="3"/>
                <c:pt idx="0">
                  <c:v>2.7</c:v>
                </c:pt>
                <c:pt idx="1">
                  <c:v>3.2</c:v>
                </c:pt>
                <c:pt idx="2">
                  <c:v>0.8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379789760"/>
        <c:axId val="-379789216"/>
      </c:scatterChart>
      <c:valAx>
        <c:axId val="-37978976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-379789216"/>
        <c:crosses val="autoZero"/>
        <c:crossBetween val="midCat"/>
      </c:valAx>
      <c:valAx>
        <c:axId val="-3797892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-37978976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28575">
      <a:solidFill>
        <a:srgbClr val="697A67"/>
      </a:solidFill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B3279A-FDA1-46CE-AD9A-510CBB44044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725488" y="1143000"/>
            <a:ext cx="54070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D4FDF9-51AF-4A47-8129-D374FD9D611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689610" rtl="0" eaLnBrk="1" latinLnBrk="0" hangingPunct="1">
      <a:defRPr sz="905" kern="1200">
        <a:solidFill>
          <a:schemeClr val="tx1"/>
        </a:solidFill>
        <a:latin typeface="+mn-lt"/>
        <a:ea typeface="+mn-ea"/>
        <a:cs typeface="+mn-cs"/>
      </a:defRPr>
    </a:lvl1pPr>
    <a:lvl2pPr marL="344805" algn="l" defTabSz="689610" rtl="0" eaLnBrk="1" latinLnBrk="0" hangingPunct="1">
      <a:defRPr sz="905" kern="1200">
        <a:solidFill>
          <a:schemeClr val="tx1"/>
        </a:solidFill>
        <a:latin typeface="+mn-lt"/>
        <a:ea typeface="+mn-ea"/>
        <a:cs typeface="+mn-cs"/>
      </a:defRPr>
    </a:lvl2pPr>
    <a:lvl3pPr marL="689610" algn="l" defTabSz="689610" rtl="0" eaLnBrk="1" latinLnBrk="0" hangingPunct="1">
      <a:defRPr sz="905" kern="1200">
        <a:solidFill>
          <a:schemeClr val="tx1"/>
        </a:solidFill>
        <a:latin typeface="+mn-lt"/>
        <a:ea typeface="+mn-ea"/>
        <a:cs typeface="+mn-cs"/>
      </a:defRPr>
    </a:lvl3pPr>
    <a:lvl4pPr marL="1034415" algn="l" defTabSz="689610" rtl="0" eaLnBrk="1" latinLnBrk="0" hangingPunct="1">
      <a:defRPr sz="905" kern="1200">
        <a:solidFill>
          <a:schemeClr val="tx1"/>
        </a:solidFill>
        <a:latin typeface="+mn-lt"/>
        <a:ea typeface="+mn-ea"/>
        <a:cs typeface="+mn-cs"/>
      </a:defRPr>
    </a:lvl4pPr>
    <a:lvl5pPr marL="1379220" algn="l" defTabSz="689610" rtl="0" eaLnBrk="1" latinLnBrk="0" hangingPunct="1">
      <a:defRPr sz="905" kern="1200">
        <a:solidFill>
          <a:schemeClr val="tx1"/>
        </a:solidFill>
        <a:latin typeface="+mn-lt"/>
        <a:ea typeface="+mn-ea"/>
        <a:cs typeface="+mn-cs"/>
      </a:defRPr>
    </a:lvl5pPr>
    <a:lvl6pPr marL="1723390" algn="l" defTabSz="689610" rtl="0" eaLnBrk="1" latinLnBrk="0" hangingPunct="1">
      <a:defRPr sz="905" kern="1200">
        <a:solidFill>
          <a:schemeClr val="tx1"/>
        </a:solidFill>
        <a:latin typeface="+mn-lt"/>
        <a:ea typeface="+mn-ea"/>
        <a:cs typeface="+mn-cs"/>
      </a:defRPr>
    </a:lvl6pPr>
    <a:lvl7pPr marL="2068195" algn="l" defTabSz="689610" rtl="0" eaLnBrk="1" latinLnBrk="0" hangingPunct="1">
      <a:defRPr sz="905" kern="1200">
        <a:solidFill>
          <a:schemeClr val="tx1"/>
        </a:solidFill>
        <a:latin typeface="+mn-lt"/>
        <a:ea typeface="+mn-ea"/>
        <a:cs typeface="+mn-cs"/>
      </a:defRPr>
    </a:lvl7pPr>
    <a:lvl8pPr marL="2413000" algn="l" defTabSz="689610" rtl="0" eaLnBrk="1" latinLnBrk="0" hangingPunct="1">
      <a:defRPr sz="905" kern="1200">
        <a:solidFill>
          <a:schemeClr val="tx1"/>
        </a:solidFill>
        <a:latin typeface="+mn-lt"/>
        <a:ea typeface="+mn-ea"/>
        <a:cs typeface="+mn-cs"/>
      </a:defRPr>
    </a:lvl8pPr>
    <a:lvl9pPr marL="2757805" algn="l" defTabSz="689610" rtl="0" eaLnBrk="1" latinLnBrk="0" hangingPunct="1">
      <a:defRPr sz="905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4FED02-C059-4367-9956-F0E36804EB3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D4FDF9-51AF-4A47-8129-D374FD9D611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D4FDF9-51AF-4A47-8129-D374FD9D611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D4FDF9-51AF-4A47-8129-D374FD9D611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D4FDF9-51AF-4A47-8129-D374FD9D611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D4FDF9-51AF-4A47-8129-D374FD9D611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D4FDF9-51AF-4A47-8129-D374FD9D611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D4FDF9-51AF-4A47-8129-D374FD9D611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D4FDF9-51AF-4A47-8129-D374FD9D611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D4FDF9-51AF-4A47-8129-D374FD9D611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D4FDF9-51AF-4A47-8129-D374FD9D611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D4FDF9-51AF-4A47-8129-D374FD9D611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4FED02-C059-4367-9956-F0E36804EB3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D4FDF9-51AF-4A47-8129-D374FD9D611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D4FDF9-51AF-4A47-8129-D374FD9D611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D4FDF9-51AF-4A47-8129-D374FD9D611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D4FDF9-51AF-4A47-8129-D374FD9D611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D4FDF9-51AF-4A47-8129-D374FD9D611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D4FDF9-51AF-4A47-8129-D374FD9D611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D4FDF9-51AF-4A47-8129-D374FD9D611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54243"/>
            <a:ext cx="6858000" cy="1817229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143000" y="2741551"/>
            <a:ext cx="6858000" cy="1260219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D0AC4-9B42-45F2-8261-BEBC1DD628F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95948-49C5-479D-894E-2E86D508B10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D0AC4-9B42-45F2-8261-BEBC1DD628F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95948-49C5-479D-894E-2E86D508B10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7901"/>
            <a:ext cx="1971675" cy="4423454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628650" y="277901"/>
            <a:ext cx="5800725" cy="4423454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D0AC4-9B42-45F2-8261-BEBC1DD628F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95948-49C5-479D-894E-2E86D508B10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0">
        <p14:flip dir="r"/>
      </p:transition>
    </mc:Choice>
    <mc:Fallback>
      <p:transition spd="slow" advTm="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D0AC4-9B42-45F2-8261-BEBC1DD628F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95948-49C5-479D-894E-2E86D508B10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301301"/>
            <a:ext cx="7886700" cy="217125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23888" y="3493092"/>
            <a:ext cx="7886700" cy="1141809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D0AC4-9B42-45F2-8261-BEBC1DD628F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95948-49C5-479D-894E-2E86D508B10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28650" y="1389503"/>
            <a:ext cx="3886200" cy="3311852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29150" y="1389503"/>
            <a:ext cx="3886200" cy="3311852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D0AC4-9B42-45F2-8261-BEBC1DD628F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95948-49C5-479D-894E-2E86D508B10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7901"/>
            <a:ext cx="7886700" cy="1008901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29842" y="1279552"/>
            <a:ext cx="3868340" cy="62708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29842" y="1906640"/>
            <a:ext cx="3868340" cy="2804381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29150" y="1279552"/>
            <a:ext cx="3887391" cy="62708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4629150" y="1906640"/>
            <a:ext cx="3887391" cy="2804381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D0AC4-9B42-45F2-8261-BEBC1DD628FF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95948-49C5-479D-894E-2E86D508B10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D0AC4-9B42-45F2-8261-BEBC1DD628F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95948-49C5-479D-894E-2E86D508B10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D0AC4-9B42-45F2-8261-BEBC1DD628FF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95948-49C5-479D-894E-2E86D508B10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7980"/>
            <a:ext cx="2949178" cy="121793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887391" y="751541"/>
            <a:ext cx="4629150" cy="3709370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29841" y="1565910"/>
            <a:ext cx="2949178" cy="2901042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D0AC4-9B42-45F2-8261-BEBC1DD628F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95948-49C5-479D-894E-2E86D508B10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7980"/>
            <a:ext cx="2949178" cy="121793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51541"/>
            <a:ext cx="4629150" cy="3709370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29841" y="1565910"/>
            <a:ext cx="2949178" cy="2901042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D0AC4-9B42-45F2-8261-BEBC1DD628F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95948-49C5-479D-894E-2E86D508B10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7901"/>
            <a:ext cx="7886700" cy="10089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89503"/>
            <a:ext cx="7886700" cy="33118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837889"/>
            <a:ext cx="2057400" cy="2779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5D0AC4-9B42-45F2-8261-BEBC1DD628F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837889"/>
            <a:ext cx="3086100" cy="2779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837889"/>
            <a:ext cx="2057400" cy="2779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095948-49C5-479D-894E-2E86D508B105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.xml"/><Relationship Id="rId6" Type="http://schemas.openxmlformats.org/officeDocument/2006/relationships/slideLayout" Target="../slideLayouts/slideLayout12.xml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microsoft.com/office/2007/relationships/media" Target="../media/media1.mp3"/><Relationship Id="rId2" Type="http://schemas.openxmlformats.org/officeDocument/2006/relationships/audio" Target="../media/media1.mp3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3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3.png"/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image" Target="../media/image11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0.xml"/><Relationship Id="rId6" Type="http://schemas.openxmlformats.org/officeDocument/2006/relationships/slideLayout" Target="../slideLayouts/slideLayout12.xml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microsoft.com/office/2007/relationships/media" Target="../media/media1.mp3"/><Relationship Id="rId2" Type="http://schemas.openxmlformats.org/officeDocument/2006/relationships/audio" Target="../media/media1.mp3"/><Relationship Id="rId1" Type="http://schemas.openxmlformats.org/officeDocument/2006/relationships/image" Target="../media/image6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1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1" Type="http://schemas.openxmlformats.org/officeDocument/2006/relationships/chart" Target="../charts/chart1.xml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3.png"/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1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1327083" y="4346734"/>
            <a:ext cx="6489834" cy="598043"/>
          </a:xfrm>
          <a:prstGeom prst="rect">
            <a:avLst/>
          </a:prstGeom>
          <a:noFill/>
          <a:ln w="19050">
            <a:solidFill>
              <a:srgbClr val="A721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grpSp>
        <p:nvGrpSpPr>
          <p:cNvPr id="5" name="组合 4"/>
          <p:cNvGrpSpPr/>
          <p:nvPr/>
        </p:nvGrpSpPr>
        <p:grpSpPr>
          <a:xfrm>
            <a:off x="431933" y="0"/>
            <a:ext cx="8521944" cy="5271272"/>
            <a:chOff x="431933" y="0"/>
            <a:chExt cx="8521944" cy="5271272"/>
          </a:xfrm>
        </p:grpSpPr>
        <p:pic>
          <p:nvPicPr>
            <p:cNvPr id="51" name="Picture 50" descr="59-南开大学-img15.jpg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434138" y="97568"/>
              <a:ext cx="8277927" cy="5173704"/>
            </a:xfrm>
            <a:prstGeom prst="rect">
              <a:avLst/>
            </a:prstGeom>
          </p:spPr>
        </p:pic>
        <p:sp>
          <p:nvSpPr>
            <p:cNvPr id="4" name="矩形 3"/>
            <p:cNvSpPr/>
            <p:nvPr/>
          </p:nvSpPr>
          <p:spPr>
            <a:xfrm>
              <a:off x="431933" y="0"/>
              <a:ext cx="8521944" cy="146976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矩形 30"/>
            <p:cNvSpPr/>
            <p:nvPr/>
          </p:nvSpPr>
          <p:spPr>
            <a:xfrm>
              <a:off x="431933" y="4521200"/>
              <a:ext cx="8521944" cy="7500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" name="矩形 12"/>
          <p:cNvSpPr/>
          <p:nvPr/>
        </p:nvSpPr>
        <p:spPr>
          <a:xfrm>
            <a:off x="0" y="2535856"/>
            <a:ext cx="6071135" cy="1667577"/>
          </a:xfrm>
          <a:prstGeom prst="rect">
            <a:avLst/>
          </a:prstGeom>
          <a:solidFill>
            <a:srgbClr val="A72183">
              <a:alpha val="5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grpSp>
        <p:nvGrpSpPr>
          <p:cNvPr id="27" name="组合 26"/>
          <p:cNvGrpSpPr/>
          <p:nvPr/>
        </p:nvGrpSpPr>
        <p:grpSpPr>
          <a:xfrm>
            <a:off x="765208" y="361748"/>
            <a:ext cx="1936268" cy="1351202"/>
            <a:chOff x="1020278" y="431530"/>
            <a:chExt cx="2581690" cy="1801603"/>
          </a:xfrm>
        </p:grpSpPr>
        <p:cxnSp>
          <p:nvCxnSpPr>
            <p:cNvPr id="15" name="直接连接符 14"/>
            <p:cNvCxnSpPr/>
            <p:nvPr/>
          </p:nvCxnSpPr>
          <p:spPr>
            <a:xfrm>
              <a:off x="1020278" y="433133"/>
              <a:ext cx="0" cy="1800000"/>
            </a:xfrm>
            <a:prstGeom prst="line">
              <a:avLst/>
            </a:prstGeom>
            <a:ln w="9525">
              <a:solidFill>
                <a:srgbClr val="A72183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>
              <a:off x="1020278" y="431530"/>
              <a:ext cx="2520000" cy="0"/>
            </a:xfrm>
            <a:prstGeom prst="line">
              <a:avLst/>
            </a:prstGeom>
            <a:ln w="9525">
              <a:solidFill>
                <a:srgbClr val="A72183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>
              <a:off x="3540278" y="433134"/>
              <a:ext cx="0" cy="360000"/>
            </a:xfrm>
            <a:prstGeom prst="line">
              <a:avLst/>
            </a:prstGeom>
            <a:ln w="9525">
              <a:solidFill>
                <a:srgbClr val="A72183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椭圆 17"/>
            <p:cNvSpPr/>
            <p:nvPr/>
          </p:nvSpPr>
          <p:spPr>
            <a:xfrm>
              <a:off x="3493968" y="773883"/>
              <a:ext cx="108000" cy="108000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rgbClr val="A7218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2899315" y="416213"/>
            <a:ext cx="5847482" cy="715581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en-US" altLang="zh-CN" sz="3600" dirty="0">
                <a:solidFill>
                  <a:srgbClr val="08080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南开大学模板</a:t>
            </a:r>
            <a:endParaRPr lang="zh-CN" altLang="en-US" sz="3600" dirty="0">
              <a:solidFill>
                <a:srgbClr val="08080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765209" y="3115878"/>
            <a:ext cx="544509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毕业答辩</a:t>
            </a:r>
            <a:r>
              <a:rPr lang="en-US" altLang="zh-CN" sz="6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\</a:t>
            </a:r>
            <a:r>
              <a:rPr lang="zh-CN" altLang="en-US" sz="6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汇报</a:t>
            </a:r>
            <a:endParaRPr lang="en-US" altLang="zh-CN" sz="6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794084" y="2677296"/>
            <a:ext cx="24256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Representation</a:t>
            </a:r>
            <a:endParaRPr lang="zh-CN" altLang="en-US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2899315" y="985016"/>
            <a:ext cx="1608133" cy="4847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350" b="1" dirty="0">
                <a:solidFill/>
                <a:latin typeface="Arial" panose="020B0604020202020204" pitchFamily="34" charset="0"/>
                <a:cs typeface="Arial" panose="020B0604020202020204" pitchFamily="34" charset="0"/>
              </a:rPr>
              <a:t>Training </a:t>
            </a:r>
            <a:endParaRPr lang="en-US" altLang="zh-CN" sz="13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courseware template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1508078" y="4516096"/>
            <a:ext cx="1892046" cy="4347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790" dirty="0">
                <a:solidFill/>
                <a:latin typeface="微软雅黑" panose="020B0503020204020204" pitchFamily="34" charset="-122"/>
                <a:ea typeface="微软雅黑" panose="020B0503020204020204" pitchFamily="34" charset="-122"/>
              </a:rPr>
              <a:t>主讲人：</a:t>
            </a:r>
            <a:r>
              <a:rPr lang="en-US" altLang="zh-CN" sz="79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xx</a:t>
            </a:r>
            <a:endParaRPr lang="en-US" altLang="zh-CN" sz="79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79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时   间：</a:t>
            </a:r>
            <a:r>
              <a:rPr lang="en-US" altLang="zh-CN" sz="79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20XX</a:t>
            </a:r>
            <a:r>
              <a:rPr lang="zh-CN" altLang="en-US" sz="79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79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zh-CN" altLang="en-US" sz="79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79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zh-CN" altLang="en-US" sz="79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日</a:t>
            </a:r>
            <a:endParaRPr lang="zh-CN" altLang="en-US" sz="79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6836343" y="4522900"/>
            <a:ext cx="845299" cy="39780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zh-CN" sz="1500" b="1" dirty="0">
                <a:solidFill/>
                <a:latin typeface="微软雅黑" panose="020B0503020204020204" pitchFamily="34" charset="-122"/>
                <a:ea typeface="微软雅黑" panose="020B0503020204020204" pitchFamily="34" charset="-122"/>
              </a:rPr>
              <a:t>xx</a:t>
            </a:r>
            <a:endParaRPr lang="zh-CN" altLang="en-US" sz="15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6" name="Two Steps From Hell - Victory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417697"/>
            <a:ext cx="304800" cy="304800"/>
          </a:xfrm>
          <a:prstGeom prst="rect">
            <a:avLst/>
          </a:prstGeom>
        </p:spPr>
      </p:pic>
      <p:pic>
        <p:nvPicPr>
          <p:cNvPr id="52" name="Picture 51" descr="59-南开大学-logo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97066" y="518695"/>
            <a:ext cx="516284" cy="51628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0">
        <p14:flip dir="r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50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6"/>
                </p:tgtEl>
              </p:cMediaNode>
            </p:audio>
          </p:childTnLst>
        </p:cTn>
      </p:par>
    </p:tnLst>
    <p:bldLst>
      <p:bldP spid="20" grpId="0" animBg="1"/>
      <p:bldP spid="13" grpId="0" animBg="1"/>
      <p:bldP spid="6" grpId="0"/>
      <p:bldP spid="19" grpId="0"/>
      <p:bldP spid="21" grpId="0"/>
      <p:bldP spid="22" grpId="0"/>
      <p:bldP spid="23" grpId="0"/>
      <p:bldP spid="2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1099596" y="312516"/>
            <a:ext cx="6400800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3813594" y="35517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solidFill/>
                <a:latin typeface="微软雅黑" panose="020B0503020204020204" pitchFamily="34" charset="-122"/>
                <a:ea typeface="微软雅黑" panose="020B0503020204020204" pitchFamily="34" charset="-122"/>
              </a:rPr>
              <a:t>答辩主题</a:t>
            </a:r>
            <a:endParaRPr lang="zh-CN" altLang="en-US" sz="1200" dirty="0">
              <a:solidFill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640372" y="312516"/>
            <a:ext cx="152759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0" dirty="0">
                <a:solidFill>
                  <a:srgbClr val="333333"/>
                </a:solidFill>
                <a:latin typeface="Arial" panose="020B0604020202020204" pitchFamily="34" charset="0"/>
              </a:rPr>
              <a:t>Graduation speech</a:t>
            </a:r>
            <a:endParaRPr lang="en-US" altLang="zh-CN" sz="1000" b="0" i="0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34" name="组合 32"/>
          <p:cNvGrpSpPr/>
          <p:nvPr/>
        </p:nvGrpSpPr>
        <p:grpSpPr bwMode="auto">
          <a:xfrm>
            <a:off x="942465" y="2317718"/>
            <a:ext cx="2158968" cy="368420"/>
            <a:chOff x="-1032447" y="0"/>
            <a:chExt cx="2967616" cy="506624"/>
          </a:xfrm>
          <a:solidFill>
            <a:srgbClr val="697A67"/>
          </a:solidFill>
          <a:effectLst>
            <a:outerShdw blurRad="1270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35" name="圆角矩形 33"/>
            <p:cNvSpPr>
              <a:spLocks noChangeArrowheads="1"/>
            </p:cNvSpPr>
            <p:nvPr/>
          </p:nvSpPr>
          <p:spPr bwMode="auto">
            <a:xfrm>
              <a:off x="-1032447" y="73989"/>
              <a:ext cx="2967616" cy="432635"/>
            </a:xfrm>
            <a:prstGeom prst="roundRect">
              <a:avLst>
                <a:gd name="adj" fmla="val 16667"/>
              </a:avLst>
            </a:prstGeom>
            <a:solidFill>
              <a:srgbClr val="7517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BABABA"/>
                  </a:solidFill>
                  <a:bevel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6" name="等腰三角形 34"/>
            <p:cNvSpPr>
              <a:spLocks noChangeArrowheads="1"/>
            </p:cNvSpPr>
            <p:nvPr/>
          </p:nvSpPr>
          <p:spPr bwMode="auto">
            <a:xfrm>
              <a:off x="902659" y="0"/>
              <a:ext cx="129852" cy="95220"/>
            </a:xfrm>
            <a:prstGeom prst="triangle">
              <a:avLst>
                <a:gd name="adj" fmla="val 50000"/>
              </a:avLst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BABABA"/>
                  </a:solidFill>
                  <a:bevel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37" name="椭圆 35"/>
          <p:cNvSpPr>
            <a:spLocks noChangeArrowheads="1"/>
          </p:cNvSpPr>
          <p:nvPr/>
        </p:nvSpPr>
        <p:spPr bwMode="auto">
          <a:xfrm>
            <a:off x="2011184" y="1361441"/>
            <a:ext cx="771489" cy="771489"/>
          </a:xfrm>
          <a:prstGeom prst="ellipse">
            <a:avLst/>
          </a:prstGeom>
          <a:solidFill>
            <a:srgbClr val="75175C"/>
          </a:solidFill>
          <a:ln w="76200">
            <a:solidFill>
              <a:schemeClr val="bg1"/>
            </a:solidFill>
          </a:ln>
          <a:effectLst>
            <a:outerShdw blurRad="127000" dist="38100" dir="8100000" algn="tr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/>
            <a:endParaRPr lang="zh-CN" altLang="zh-CN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38" name="组合 36"/>
          <p:cNvGrpSpPr/>
          <p:nvPr/>
        </p:nvGrpSpPr>
        <p:grpSpPr bwMode="auto">
          <a:xfrm flipV="1">
            <a:off x="3025909" y="2386963"/>
            <a:ext cx="1407853" cy="368421"/>
            <a:chOff x="0" y="0"/>
            <a:chExt cx="1935168" cy="506624"/>
          </a:xfrm>
          <a:solidFill>
            <a:schemeClr val="bg2">
              <a:lumMod val="50000"/>
            </a:schemeClr>
          </a:solidFill>
          <a:effectLst>
            <a:outerShdw blurRad="1270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39" name="圆角矩形 37"/>
            <p:cNvSpPr>
              <a:spLocks noChangeArrowheads="1"/>
            </p:cNvSpPr>
            <p:nvPr/>
          </p:nvSpPr>
          <p:spPr bwMode="auto">
            <a:xfrm>
              <a:off x="0" y="73989"/>
              <a:ext cx="1935168" cy="432635"/>
            </a:xfrm>
            <a:prstGeom prst="roundRect">
              <a:avLst>
                <a:gd name="adj" fmla="val 16667"/>
              </a:avLst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BABABA"/>
                  </a:solidFill>
                  <a:bevel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0" name="等腰三角形 38"/>
            <p:cNvSpPr>
              <a:spLocks noChangeArrowheads="1"/>
            </p:cNvSpPr>
            <p:nvPr/>
          </p:nvSpPr>
          <p:spPr bwMode="auto">
            <a:xfrm>
              <a:off x="902659" y="0"/>
              <a:ext cx="129852" cy="95220"/>
            </a:xfrm>
            <a:prstGeom prst="triangle">
              <a:avLst>
                <a:gd name="adj" fmla="val 50000"/>
              </a:avLst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BABABA"/>
                  </a:solidFill>
                  <a:bevel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41" name="椭圆 39"/>
          <p:cNvSpPr>
            <a:spLocks noChangeArrowheads="1"/>
          </p:cNvSpPr>
          <p:nvPr/>
        </p:nvSpPr>
        <p:spPr bwMode="auto">
          <a:xfrm>
            <a:off x="3382079" y="2866307"/>
            <a:ext cx="771489" cy="771489"/>
          </a:xfrm>
          <a:prstGeom prst="ellipse">
            <a:avLst/>
          </a:prstGeom>
          <a:solidFill>
            <a:schemeClr val="bg2">
              <a:lumMod val="50000"/>
            </a:schemeClr>
          </a:solidFill>
          <a:ln w="76200">
            <a:solidFill>
              <a:schemeClr val="bg1"/>
            </a:solidFill>
          </a:ln>
          <a:effectLst>
            <a:outerShdw blurRad="127000" dist="38100" dir="8100000" algn="tr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/>
            <a:endParaRPr lang="zh-CN" altLang="zh-CN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42" name="组合 40"/>
          <p:cNvGrpSpPr/>
          <p:nvPr/>
        </p:nvGrpSpPr>
        <p:grpSpPr bwMode="auto">
          <a:xfrm>
            <a:off x="4342976" y="2317718"/>
            <a:ext cx="1409008" cy="368420"/>
            <a:chOff x="0" y="0"/>
            <a:chExt cx="1935168" cy="506624"/>
          </a:xfrm>
          <a:solidFill>
            <a:schemeClr val="accent3"/>
          </a:solidFill>
          <a:effectLst>
            <a:outerShdw blurRad="1270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43" name="圆角矩形 41"/>
            <p:cNvSpPr>
              <a:spLocks noChangeArrowheads="1"/>
            </p:cNvSpPr>
            <p:nvPr/>
          </p:nvSpPr>
          <p:spPr bwMode="auto">
            <a:xfrm>
              <a:off x="0" y="73989"/>
              <a:ext cx="1935168" cy="432635"/>
            </a:xfrm>
            <a:prstGeom prst="roundRect">
              <a:avLst>
                <a:gd name="adj" fmla="val 16667"/>
              </a:avLst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BABABA"/>
                  </a:solidFill>
                  <a:bevel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4" name="等腰三角形 42"/>
            <p:cNvSpPr>
              <a:spLocks noChangeArrowheads="1"/>
            </p:cNvSpPr>
            <p:nvPr/>
          </p:nvSpPr>
          <p:spPr bwMode="auto">
            <a:xfrm>
              <a:off x="902659" y="0"/>
              <a:ext cx="129852" cy="95220"/>
            </a:xfrm>
            <a:prstGeom prst="triangle">
              <a:avLst>
                <a:gd name="adj" fmla="val 50000"/>
              </a:avLst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BABABA"/>
                  </a:solidFill>
                  <a:bevel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45" name="椭圆 43"/>
          <p:cNvSpPr>
            <a:spLocks noChangeArrowheads="1"/>
          </p:cNvSpPr>
          <p:nvPr/>
        </p:nvSpPr>
        <p:spPr bwMode="auto">
          <a:xfrm>
            <a:off x="4661735" y="1361441"/>
            <a:ext cx="771489" cy="771489"/>
          </a:xfrm>
          <a:prstGeom prst="ellipse">
            <a:avLst/>
          </a:prstGeom>
          <a:solidFill>
            <a:schemeClr val="accent3"/>
          </a:solidFill>
          <a:ln w="76200">
            <a:solidFill>
              <a:schemeClr val="bg1"/>
            </a:solidFill>
          </a:ln>
          <a:effectLst>
            <a:outerShdw blurRad="127000" dist="38100" dir="8100000" algn="tr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/>
            <a:endParaRPr lang="zh-CN" altLang="zh-CN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6" name="椭圆 45"/>
          <p:cNvSpPr>
            <a:spLocks noChangeArrowheads="1"/>
          </p:cNvSpPr>
          <p:nvPr/>
        </p:nvSpPr>
        <p:spPr bwMode="auto">
          <a:xfrm>
            <a:off x="6212262" y="2866306"/>
            <a:ext cx="771489" cy="771489"/>
          </a:xfrm>
          <a:prstGeom prst="ellipse">
            <a:avLst/>
          </a:prstGeom>
          <a:solidFill>
            <a:srgbClr val="AC2287"/>
          </a:solidFill>
          <a:ln w="76200">
            <a:solidFill>
              <a:schemeClr val="bg1"/>
            </a:solidFill>
          </a:ln>
          <a:effectLst>
            <a:outerShdw blurRad="127000" dist="38100" dir="8100000" algn="tr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/>
            <a:endParaRPr lang="zh-CN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52" name="组合 53"/>
          <p:cNvGrpSpPr/>
          <p:nvPr/>
        </p:nvGrpSpPr>
        <p:grpSpPr bwMode="auto">
          <a:xfrm flipV="1">
            <a:off x="5666518" y="2371998"/>
            <a:ext cx="2086208" cy="368422"/>
            <a:chOff x="-1" y="0"/>
            <a:chExt cx="2865253" cy="506625"/>
          </a:xfrm>
          <a:solidFill>
            <a:schemeClr val="tx2">
              <a:lumMod val="60000"/>
              <a:lumOff val="40000"/>
            </a:schemeClr>
          </a:solidFill>
          <a:effectLst>
            <a:outerShdw blurRad="1270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53" name="圆角矩形 54"/>
            <p:cNvSpPr>
              <a:spLocks noChangeArrowheads="1"/>
            </p:cNvSpPr>
            <p:nvPr/>
          </p:nvSpPr>
          <p:spPr bwMode="auto">
            <a:xfrm>
              <a:off x="-1" y="73990"/>
              <a:ext cx="2865253" cy="432635"/>
            </a:xfrm>
            <a:prstGeom prst="roundRect">
              <a:avLst>
                <a:gd name="adj" fmla="val 16667"/>
              </a:avLst>
            </a:prstGeom>
            <a:solidFill>
              <a:srgbClr val="AC22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BABABA"/>
                  </a:solidFill>
                  <a:bevel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4" name="等腰三角形 55"/>
            <p:cNvSpPr>
              <a:spLocks noChangeArrowheads="1"/>
            </p:cNvSpPr>
            <p:nvPr/>
          </p:nvSpPr>
          <p:spPr bwMode="auto">
            <a:xfrm>
              <a:off x="902659" y="0"/>
              <a:ext cx="129852" cy="95220"/>
            </a:xfrm>
            <a:prstGeom prst="triangle">
              <a:avLst>
                <a:gd name="adj" fmla="val 50000"/>
              </a:avLst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BABABA"/>
                  </a:solidFill>
                  <a:bevel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67" name="文本框 66"/>
          <p:cNvSpPr txBox="1"/>
          <p:nvPr/>
        </p:nvSpPr>
        <p:spPr>
          <a:xfrm>
            <a:off x="2169943" y="1562519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8" name="文本框 67"/>
          <p:cNvSpPr txBox="1"/>
          <p:nvPr/>
        </p:nvSpPr>
        <p:spPr>
          <a:xfrm>
            <a:off x="3550086" y="3067385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9" name="文本框 68"/>
          <p:cNvSpPr txBox="1"/>
          <p:nvPr/>
        </p:nvSpPr>
        <p:spPr>
          <a:xfrm>
            <a:off x="4820494" y="1586653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0" name="文本框 69"/>
          <p:cNvSpPr txBox="1"/>
          <p:nvPr/>
        </p:nvSpPr>
        <p:spPr>
          <a:xfrm>
            <a:off x="6144037" y="3067385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7" name="文本框 76"/>
          <p:cNvSpPr txBox="1"/>
          <p:nvPr/>
        </p:nvSpPr>
        <p:spPr>
          <a:xfrm>
            <a:off x="2700680" y="1536646"/>
            <a:ext cx="19638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1000" dirty="0">
                <a:solidFill/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输入替换内容输入替换内容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</p:txBody>
      </p:sp>
      <p:sp>
        <p:nvSpPr>
          <p:cNvPr id="78" name="文本框 77"/>
          <p:cNvSpPr txBox="1"/>
          <p:nvPr/>
        </p:nvSpPr>
        <p:spPr>
          <a:xfrm>
            <a:off x="1484302" y="3012775"/>
            <a:ext cx="19638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1000" dirty="0">
                <a:solidFill/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输入替换内容输入替换内容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</p:txBody>
      </p:sp>
      <p:sp>
        <p:nvSpPr>
          <p:cNvPr id="79" name="文本框 78"/>
          <p:cNvSpPr txBox="1"/>
          <p:nvPr/>
        </p:nvSpPr>
        <p:spPr>
          <a:xfrm>
            <a:off x="5436374" y="1555403"/>
            <a:ext cx="19638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1000" dirty="0">
                <a:solidFill/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输入替换内容输入替换内容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</p:txBody>
      </p:sp>
      <p:sp>
        <p:nvSpPr>
          <p:cNvPr id="80" name="文本框 79"/>
          <p:cNvSpPr txBox="1"/>
          <p:nvPr/>
        </p:nvSpPr>
        <p:spPr>
          <a:xfrm>
            <a:off x="4153568" y="3012775"/>
            <a:ext cx="19638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1000" dirty="0">
                <a:solidFill/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输入替换内容输入替换内容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</p:txBody>
      </p:sp>
      <p:pic>
        <p:nvPicPr>
          <p:cNvPr id="81" name="Picture 80" descr="59-南开大学-logo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18267" y="133568"/>
            <a:ext cx="444658" cy="44465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Click="0" advTm="2000">
        <p15:prstTrans prst="pageCurlDouble"/>
      </p:transition>
    </mc:Choice>
    <mc:Fallback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3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4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 tmFilter="0, 0; .2, .5; .8, .5; 1, 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50" autoRev="1" fill="hold"/>
                                        <p:tgtEl>
                                          <p:spTgt spid="4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 tmFilter="0, 0; .2, .5; .8, .5; 1, 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7" dur="250" autoRev="1" fill="hold"/>
                                        <p:tgtEl>
                                          <p:spTgt spid="4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41" grpId="0" animBg="1"/>
      <p:bldP spid="45" grpId="0" animBg="1"/>
      <p:bldP spid="46" grpId="0" animBg="1"/>
      <p:bldP spid="77" grpId="0"/>
      <p:bldP spid="78" grpId="0"/>
      <p:bldP spid="79" grpId="0"/>
      <p:bldP spid="8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直接连接符 40"/>
          <p:cNvCxnSpPr>
            <a:stCxn id="34" idx="3"/>
            <a:endCxn id="9" idx="7"/>
          </p:cNvCxnSpPr>
          <p:nvPr/>
        </p:nvCxnSpPr>
        <p:spPr>
          <a:xfrm>
            <a:off x="1410317" y="2605344"/>
            <a:ext cx="6141095" cy="40400"/>
          </a:xfrm>
          <a:prstGeom prst="line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矩形 36"/>
          <p:cNvSpPr/>
          <p:nvPr/>
        </p:nvSpPr>
        <p:spPr>
          <a:xfrm>
            <a:off x="5936039" y="2336346"/>
            <a:ext cx="688849" cy="64763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/>
          <p:cNvSpPr/>
          <p:nvPr/>
        </p:nvSpPr>
        <p:spPr>
          <a:xfrm>
            <a:off x="3979452" y="2178725"/>
            <a:ext cx="893950" cy="893950"/>
          </a:xfrm>
          <a:prstGeom prst="rect">
            <a:avLst/>
          </a:prstGeom>
          <a:solidFill>
            <a:srgbClr val="7517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 34"/>
          <p:cNvSpPr/>
          <p:nvPr/>
        </p:nvSpPr>
        <p:spPr>
          <a:xfrm>
            <a:off x="2335382" y="2301883"/>
            <a:ext cx="688849" cy="64763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" name="直接连接符 1"/>
          <p:cNvCxnSpPr/>
          <p:nvPr/>
        </p:nvCxnSpPr>
        <p:spPr>
          <a:xfrm>
            <a:off x="1099596" y="312516"/>
            <a:ext cx="6400800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3813594" y="35517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solidFill/>
                <a:latin typeface="微软雅黑" panose="020B0503020204020204" pitchFamily="34" charset="-122"/>
                <a:ea typeface="微软雅黑" panose="020B0503020204020204" pitchFamily="34" charset="-122"/>
              </a:rPr>
              <a:t>答辩主题</a:t>
            </a:r>
            <a:endParaRPr lang="zh-CN" altLang="en-US" sz="1200" dirty="0">
              <a:solidFill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640372" y="312516"/>
            <a:ext cx="152759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0" dirty="0">
                <a:solidFill>
                  <a:srgbClr val="333333"/>
                </a:solidFill>
                <a:latin typeface="Arial" panose="020B0604020202020204" pitchFamily="34" charset="0"/>
              </a:rPr>
              <a:t>Graduation speech</a:t>
            </a:r>
            <a:endParaRPr lang="en-US" altLang="zh-CN" sz="1000" b="0" i="0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泪滴形 8"/>
          <p:cNvSpPr/>
          <p:nvPr/>
        </p:nvSpPr>
        <p:spPr>
          <a:xfrm rot="13550816">
            <a:off x="7706352" y="2232400"/>
            <a:ext cx="845606" cy="844515"/>
          </a:xfrm>
          <a:prstGeom prst="teardrop">
            <a:avLst>
              <a:gd name="adj" fmla="val 96697"/>
            </a:avLst>
          </a:prstGeom>
          <a:solidFill>
            <a:srgbClr val="4D0F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2664619" y="2666750"/>
            <a:ext cx="0" cy="1341344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椭圆 10"/>
          <p:cNvSpPr/>
          <p:nvPr/>
        </p:nvSpPr>
        <p:spPr>
          <a:xfrm>
            <a:off x="2636044" y="4015238"/>
            <a:ext cx="64294" cy="64294"/>
          </a:xfrm>
          <a:prstGeom prst="ellipse">
            <a:avLst/>
          </a:prstGeom>
          <a:solidFill>
            <a:srgbClr val="5757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6272213" y="2666750"/>
            <a:ext cx="0" cy="1341344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椭圆 12"/>
          <p:cNvSpPr/>
          <p:nvPr/>
        </p:nvSpPr>
        <p:spPr>
          <a:xfrm>
            <a:off x="6243638" y="4015238"/>
            <a:ext cx="64294" cy="64294"/>
          </a:xfrm>
          <a:prstGeom prst="ellipse">
            <a:avLst/>
          </a:prstGeom>
          <a:solidFill>
            <a:srgbClr val="5757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6" name="直接连接符 15"/>
          <p:cNvCxnSpPr/>
          <p:nvPr/>
        </p:nvCxnSpPr>
        <p:spPr>
          <a:xfrm>
            <a:off x="4446984" y="1169426"/>
            <a:ext cx="0" cy="1341344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椭圆 16"/>
          <p:cNvSpPr/>
          <p:nvPr/>
        </p:nvSpPr>
        <p:spPr>
          <a:xfrm>
            <a:off x="4413427" y="1103717"/>
            <a:ext cx="64294" cy="64294"/>
          </a:xfrm>
          <a:prstGeom prst="ellipse">
            <a:avLst/>
          </a:prstGeom>
          <a:solidFill>
            <a:srgbClr val="5757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2659538" y="3434706"/>
            <a:ext cx="843915" cy="5988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300" dirty="0">
                <a:solidFill>
                  <a:schemeClr val="tx1">
                    <a:lumMod val="75000"/>
                    <a:lumOff val="25000"/>
                    <a:alpha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</a:t>
            </a:r>
            <a:r>
              <a:rPr lang="en-US" altLang="zh-CN" sz="1500" dirty="0">
                <a:solidFill>
                  <a:schemeClr val="tx1">
                    <a:lumMod val="75000"/>
                    <a:lumOff val="25000"/>
                    <a:alpha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%</a:t>
            </a:r>
            <a:endParaRPr lang="en-US" altLang="zh-CN" sz="1500" dirty="0">
              <a:solidFill>
                <a:schemeClr val="tx1">
                  <a:lumMod val="75000"/>
                  <a:lumOff val="25000"/>
                  <a:alpha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6275034" y="3419878"/>
            <a:ext cx="843915" cy="5988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300" dirty="0">
                <a:solidFill>
                  <a:schemeClr val="tx1">
                    <a:lumMod val="75000"/>
                    <a:lumOff val="25000"/>
                    <a:alpha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30</a:t>
            </a:r>
            <a:r>
              <a:rPr lang="en-US" altLang="zh-CN" sz="1500" dirty="0">
                <a:solidFill>
                  <a:schemeClr val="tx1">
                    <a:lumMod val="75000"/>
                    <a:lumOff val="25000"/>
                    <a:alpha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%</a:t>
            </a:r>
            <a:endParaRPr lang="en-US" altLang="zh-CN" sz="1500" dirty="0">
              <a:solidFill>
                <a:schemeClr val="tx1">
                  <a:lumMod val="75000"/>
                  <a:lumOff val="25000"/>
                  <a:alpha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4445573" y="1085457"/>
            <a:ext cx="92202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chemeClr val="tx1">
                    <a:lumMod val="75000"/>
                    <a:lumOff val="25000"/>
                    <a:alpha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60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  <a:alpha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%</a:t>
            </a:r>
            <a:endParaRPr lang="en-US" altLang="zh-CN" dirty="0">
              <a:solidFill>
                <a:schemeClr val="tx1">
                  <a:lumMod val="75000"/>
                  <a:lumOff val="25000"/>
                  <a:alpha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8" name="图片 27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549155" y="2501108"/>
            <a:ext cx="255291" cy="329915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102758" y="2477587"/>
            <a:ext cx="338909" cy="354142"/>
          </a:xfrm>
          <a:prstGeom prst="rect">
            <a:avLst/>
          </a:prstGeom>
        </p:spPr>
      </p:pic>
      <p:grpSp>
        <p:nvGrpSpPr>
          <p:cNvPr id="30" name="组合 29"/>
          <p:cNvGrpSpPr/>
          <p:nvPr/>
        </p:nvGrpSpPr>
        <p:grpSpPr>
          <a:xfrm>
            <a:off x="4185941" y="2458897"/>
            <a:ext cx="521494" cy="414338"/>
            <a:chOff x="5581650" y="3290888"/>
            <a:chExt cx="695325" cy="552450"/>
          </a:xfrm>
        </p:grpSpPr>
        <p:sp>
          <p:nvSpPr>
            <p:cNvPr id="31" name="任意多边形 52"/>
            <p:cNvSpPr/>
            <p:nvPr/>
          </p:nvSpPr>
          <p:spPr>
            <a:xfrm>
              <a:off x="5581650" y="3290888"/>
              <a:ext cx="695325" cy="552450"/>
            </a:xfrm>
            <a:custGeom>
              <a:avLst/>
              <a:gdLst>
                <a:gd name="connsiteX0" fmla="*/ 171450 w 695325"/>
                <a:gd name="connsiteY0" fmla="*/ 9525 h 552450"/>
                <a:gd name="connsiteX1" fmla="*/ 0 w 695325"/>
                <a:gd name="connsiteY1" fmla="*/ 195262 h 552450"/>
                <a:gd name="connsiteX2" fmla="*/ 347663 w 695325"/>
                <a:gd name="connsiteY2" fmla="*/ 552450 h 552450"/>
                <a:gd name="connsiteX3" fmla="*/ 695325 w 695325"/>
                <a:gd name="connsiteY3" fmla="*/ 195262 h 552450"/>
                <a:gd name="connsiteX4" fmla="*/ 528638 w 695325"/>
                <a:gd name="connsiteY4" fmla="*/ 0 h 552450"/>
                <a:gd name="connsiteX5" fmla="*/ 171450 w 695325"/>
                <a:gd name="connsiteY5" fmla="*/ 9525 h 552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5325" h="552450">
                  <a:moveTo>
                    <a:pt x="171450" y="9525"/>
                  </a:moveTo>
                  <a:lnTo>
                    <a:pt x="0" y="195262"/>
                  </a:lnTo>
                  <a:lnTo>
                    <a:pt x="347663" y="552450"/>
                  </a:lnTo>
                  <a:lnTo>
                    <a:pt x="695325" y="195262"/>
                  </a:lnTo>
                  <a:lnTo>
                    <a:pt x="528638" y="0"/>
                  </a:lnTo>
                  <a:lnTo>
                    <a:pt x="171450" y="9525"/>
                  </a:ln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任意多边形 53"/>
            <p:cNvSpPr/>
            <p:nvPr/>
          </p:nvSpPr>
          <p:spPr>
            <a:xfrm>
              <a:off x="5586415" y="3295650"/>
              <a:ext cx="361950" cy="195263"/>
            </a:xfrm>
            <a:custGeom>
              <a:avLst/>
              <a:gdLst>
                <a:gd name="connsiteX0" fmla="*/ 361950 w 361950"/>
                <a:gd name="connsiteY0" fmla="*/ 0 h 195263"/>
                <a:gd name="connsiteX1" fmla="*/ 185737 w 361950"/>
                <a:gd name="connsiteY1" fmla="*/ 195263 h 195263"/>
                <a:gd name="connsiteX2" fmla="*/ 0 w 361950"/>
                <a:gd name="connsiteY2" fmla="*/ 185738 h 195263"/>
                <a:gd name="connsiteX3" fmla="*/ 180975 w 361950"/>
                <a:gd name="connsiteY3" fmla="*/ 9525 h 195263"/>
                <a:gd name="connsiteX4" fmla="*/ 361950 w 361950"/>
                <a:gd name="connsiteY4" fmla="*/ 0 h 195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1950" h="195263">
                  <a:moveTo>
                    <a:pt x="361950" y="0"/>
                  </a:moveTo>
                  <a:lnTo>
                    <a:pt x="185737" y="195263"/>
                  </a:lnTo>
                  <a:lnTo>
                    <a:pt x="0" y="185738"/>
                  </a:lnTo>
                  <a:lnTo>
                    <a:pt x="180975" y="9525"/>
                  </a:lnTo>
                  <a:lnTo>
                    <a:pt x="361950" y="0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" name="任意多边形 54"/>
            <p:cNvSpPr/>
            <p:nvPr/>
          </p:nvSpPr>
          <p:spPr>
            <a:xfrm>
              <a:off x="5919786" y="3295650"/>
              <a:ext cx="342900" cy="190500"/>
            </a:xfrm>
            <a:custGeom>
              <a:avLst/>
              <a:gdLst>
                <a:gd name="connsiteX0" fmla="*/ 0 w 342900"/>
                <a:gd name="connsiteY0" fmla="*/ 4763 h 190500"/>
                <a:gd name="connsiteX1" fmla="*/ 166688 w 342900"/>
                <a:gd name="connsiteY1" fmla="*/ 185738 h 190500"/>
                <a:gd name="connsiteX2" fmla="*/ 342900 w 342900"/>
                <a:gd name="connsiteY2" fmla="*/ 190500 h 190500"/>
                <a:gd name="connsiteX3" fmla="*/ 176213 w 342900"/>
                <a:gd name="connsiteY3" fmla="*/ 0 h 190500"/>
                <a:gd name="connsiteX4" fmla="*/ 0 w 342900"/>
                <a:gd name="connsiteY4" fmla="*/ 4763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2900" h="190500">
                  <a:moveTo>
                    <a:pt x="0" y="4763"/>
                  </a:moveTo>
                  <a:lnTo>
                    <a:pt x="166688" y="185738"/>
                  </a:lnTo>
                  <a:lnTo>
                    <a:pt x="342900" y="190500"/>
                  </a:lnTo>
                  <a:lnTo>
                    <a:pt x="176213" y="0"/>
                  </a:lnTo>
                  <a:lnTo>
                    <a:pt x="0" y="4763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4" name="矩形 33"/>
          <p:cNvSpPr/>
          <p:nvPr/>
        </p:nvSpPr>
        <p:spPr>
          <a:xfrm>
            <a:off x="516367" y="2158369"/>
            <a:ext cx="893950" cy="893950"/>
          </a:xfrm>
          <a:prstGeom prst="rect">
            <a:avLst/>
          </a:prstGeom>
          <a:solidFill>
            <a:srgbClr val="7517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任意多边形 20"/>
          <p:cNvSpPr>
            <a:spLocks noChangeAspect="1"/>
          </p:cNvSpPr>
          <p:nvPr/>
        </p:nvSpPr>
        <p:spPr>
          <a:xfrm>
            <a:off x="784666" y="2336346"/>
            <a:ext cx="451382" cy="431459"/>
          </a:xfrm>
          <a:custGeom>
            <a:avLst/>
            <a:gdLst>
              <a:gd name="connsiteX0" fmla="*/ 2149595 w 4366834"/>
              <a:gd name="connsiteY0" fmla="*/ 2482640 h 4704489"/>
              <a:gd name="connsiteX1" fmla="*/ 2102840 w 4366834"/>
              <a:gd name="connsiteY1" fmla="*/ 2492080 h 4704489"/>
              <a:gd name="connsiteX2" fmla="*/ 2012340 w 4366834"/>
              <a:gd name="connsiteY2" fmla="*/ 2628611 h 4704489"/>
              <a:gd name="connsiteX3" fmla="*/ 2160516 w 4366834"/>
              <a:gd name="connsiteY3" fmla="*/ 2776787 h 4704489"/>
              <a:gd name="connsiteX4" fmla="*/ 2308692 w 4366834"/>
              <a:gd name="connsiteY4" fmla="*/ 2628611 h 4704489"/>
              <a:gd name="connsiteX5" fmla="*/ 2218193 w 4366834"/>
              <a:gd name="connsiteY5" fmla="*/ 2492080 h 4704489"/>
              <a:gd name="connsiteX6" fmla="*/ 2171438 w 4366834"/>
              <a:gd name="connsiteY6" fmla="*/ 2482640 h 4704489"/>
              <a:gd name="connsiteX7" fmla="*/ 2160518 w 4366834"/>
              <a:gd name="connsiteY7" fmla="*/ 951351 h 4704489"/>
              <a:gd name="connsiteX8" fmla="*/ 2302218 w 4366834"/>
              <a:gd name="connsiteY8" fmla="*/ 1093052 h 4704489"/>
              <a:gd name="connsiteX9" fmla="*/ 2302218 w 4366834"/>
              <a:gd name="connsiteY9" fmla="*/ 2314238 h 4704489"/>
              <a:gd name="connsiteX10" fmla="*/ 2353661 w 4366834"/>
              <a:gd name="connsiteY10" fmla="*/ 2342160 h 4704489"/>
              <a:gd name="connsiteX11" fmla="*/ 2505965 w 4366834"/>
              <a:gd name="connsiteY11" fmla="*/ 2628611 h 4704489"/>
              <a:gd name="connsiteX12" fmla="*/ 2160517 w 4366834"/>
              <a:gd name="connsiteY12" fmla="*/ 2974059 h 4704489"/>
              <a:gd name="connsiteX13" fmla="*/ 1815069 w 4366834"/>
              <a:gd name="connsiteY13" fmla="*/ 2628611 h 4704489"/>
              <a:gd name="connsiteX14" fmla="*/ 1967374 w 4366834"/>
              <a:gd name="connsiteY14" fmla="*/ 2342160 h 4704489"/>
              <a:gd name="connsiteX15" fmla="*/ 2018817 w 4366834"/>
              <a:gd name="connsiteY15" fmla="*/ 2314238 h 4704489"/>
              <a:gd name="connsiteX16" fmla="*/ 2018817 w 4366834"/>
              <a:gd name="connsiteY16" fmla="*/ 1093052 h 4704489"/>
              <a:gd name="connsiteX17" fmla="*/ 2163170 w 4366834"/>
              <a:gd name="connsiteY17" fmla="*/ 761506 h 4704489"/>
              <a:gd name="connsiteX18" fmla="*/ 383357 w 4366834"/>
              <a:gd name="connsiteY18" fmla="*/ 2541318 h 4704489"/>
              <a:gd name="connsiteX19" fmla="*/ 2163170 w 4366834"/>
              <a:gd name="connsiteY19" fmla="*/ 4321131 h 4704489"/>
              <a:gd name="connsiteX20" fmla="*/ 3942983 w 4366834"/>
              <a:gd name="connsiteY20" fmla="*/ 2541318 h 4704489"/>
              <a:gd name="connsiteX21" fmla="*/ 2163170 w 4366834"/>
              <a:gd name="connsiteY21" fmla="*/ 761506 h 4704489"/>
              <a:gd name="connsiteX22" fmla="*/ 1914854 w 4366834"/>
              <a:gd name="connsiteY22" fmla="*/ 0 h 4704489"/>
              <a:gd name="connsiteX23" fmla="*/ 2451372 w 4366834"/>
              <a:gd name="connsiteY23" fmla="*/ 0 h 4704489"/>
              <a:gd name="connsiteX24" fmla="*/ 2451372 w 4366834"/>
              <a:gd name="connsiteY24" fmla="*/ 398363 h 4704489"/>
              <a:gd name="connsiteX25" fmla="*/ 2492601 w 4366834"/>
              <a:gd name="connsiteY25" fmla="*/ 403072 h 4704489"/>
              <a:gd name="connsiteX26" fmla="*/ 3372621 w 4366834"/>
              <a:gd name="connsiteY26" fmla="*/ 747583 h 4704489"/>
              <a:gd name="connsiteX27" fmla="*/ 3532765 w 4366834"/>
              <a:gd name="connsiteY27" fmla="*/ 867337 h 4704489"/>
              <a:gd name="connsiteX28" fmla="*/ 3733861 w 4366834"/>
              <a:gd name="connsiteY28" fmla="*/ 666241 h 4704489"/>
              <a:gd name="connsiteX29" fmla="*/ 3498760 w 4366834"/>
              <a:gd name="connsiteY29" fmla="*/ 431140 h 4704489"/>
              <a:gd name="connsiteX30" fmla="*/ 3711472 w 4366834"/>
              <a:gd name="connsiteY30" fmla="*/ 218428 h 4704489"/>
              <a:gd name="connsiteX31" fmla="*/ 4366834 w 4366834"/>
              <a:gd name="connsiteY31" fmla="*/ 873790 h 4704489"/>
              <a:gd name="connsiteX32" fmla="*/ 4154122 w 4366834"/>
              <a:gd name="connsiteY32" fmla="*/ 1086502 h 4704489"/>
              <a:gd name="connsiteX33" fmla="*/ 3919022 w 4366834"/>
              <a:gd name="connsiteY33" fmla="*/ 851401 h 4704489"/>
              <a:gd name="connsiteX34" fmla="*/ 3724157 w 4366834"/>
              <a:gd name="connsiteY34" fmla="*/ 1046266 h 4704489"/>
              <a:gd name="connsiteX35" fmla="*/ 3832379 w 4366834"/>
              <a:gd name="connsiteY35" fmla="*/ 1165341 h 4704489"/>
              <a:gd name="connsiteX36" fmla="*/ 4326342 w 4366834"/>
              <a:gd name="connsiteY36" fmla="*/ 2541318 h 4704489"/>
              <a:gd name="connsiteX37" fmla="*/ 2163171 w 4366834"/>
              <a:gd name="connsiteY37" fmla="*/ 4704489 h 4704489"/>
              <a:gd name="connsiteX38" fmla="*/ 0 w 4366834"/>
              <a:gd name="connsiteY38" fmla="*/ 2541318 h 4704489"/>
              <a:gd name="connsiteX39" fmla="*/ 1727217 w 4366834"/>
              <a:gd name="connsiteY39" fmla="*/ 422095 h 4704489"/>
              <a:gd name="connsiteX40" fmla="*/ 1914854 w 4366834"/>
              <a:gd name="connsiteY40" fmla="*/ 393458 h 4704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4366834" h="4704489">
                <a:moveTo>
                  <a:pt x="2149595" y="2482640"/>
                </a:moveTo>
                <a:lnTo>
                  <a:pt x="2102840" y="2492080"/>
                </a:lnTo>
                <a:cubicBezTo>
                  <a:pt x="2049657" y="2514574"/>
                  <a:pt x="2012340" y="2567235"/>
                  <a:pt x="2012340" y="2628611"/>
                </a:cubicBezTo>
                <a:cubicBezTo>
                  <a:pt x="2012340" y="2710446"/>
                  <a:pt x="2078681" y="2776787"/>
                  <a:pt x="2160516" y="2776787"/>
                </a:cubicBezTo>
                <a:cubicBezTo>
                  <a:pt x="2242351" y="2776787"/>
                  <a:pt x="2308692" y="2710446"/>
                  <a:pt x="2308692" y="2628611"/>
                </a:cubicBezTo>
                <a:cubicBezTo>
                  <a:pt x="2308692" y="2567235"/>
                  <a:pt x="2271375" y="2514574"/>
                  <a:pt x="2218193" y="2492080"/>
                </a:cubicBezTo>
                <a:lnTo>
                  <a:pt x="2171438" y="2482640"/>
                </a:lnTo>
                <a:close/>
                <a:moveTo>
                  <a:pt x="2160518" y="951351"/>
                </a:moveTo>
                <a:lnTo>
                  <a:pt x="2302218" y="1093052"/>
                </a:lnTo>
                <a:lnTo>
                  <a:pt x="2302218" y="2314238"/>
                </a:lnTo>
                <a:lnTo>
                  <a:pt x="2353661" y="2342160"/>
                </a:lnTo>
                <a:cubicBezTo>
                  <a:pt x="2445550" y="2404240"/>
                  <a:pt x="2505965" y="2509370"/>
                  <a:pt x="2505965" y="2628611"/>
                </a:cubicBezTo>
                <a:cubicBezTo>
                  <a:pt x="2505965" y="2819397"/>
                  <a:pt x="2351303" y="2974059"/>
                  <a:pt x="2160517" y="2974059"/>
                </a:cubicBezTo>
                <a:cubicBezTo>
                  <a:pt x="1969731" y="2974059"/>
                  <a:pt x="1815069" y="2819397"/>
                  <a:pt x="1815069" y="2628611"/>
                </a:cubicBezTo>
                <a:cubicBezTo>
                  <a:pt x="1815069" y="2509370"/>
                  <a:pt x="1875484" y="2404240"/>
                  <a:pt x="1967374" y="2342160"/>
                </a:cubicBezTo>
                <a:lnTo>
                  <a:pt x="2018817" y="2314238"/>
                </a:lnTo>
                <a:lnTo>
                  <a:pt x="2018817" y="1093052"/>
                </a:lnTo>
                <a:close/>
                <a:moveTo>
                  <a:pt x="2163170" y="761506"/>
                </a:moveTo>
                <a:cubicBezTo>
                  <a:pt x="1180206" y="761506"/>
                  <a:pt x="383357" y="1558354"/>
                  <a:pt x="383357" y="2541318"/>
                </a:cubicBezTo>
                <a:cubicBezTo>
                  <a:pt x="383357" y="3524282"/>
                  <a:pt x="1180206" y="4321131"/>
                  <a:pt x="2163170" y="4321131"/>
                </a:cubicBezTo>
                <a:cubicBezTo>
                  <a:pt x="3146134" y="4321131"/>
                  <a:pt x="3942983" y="3524282"/>
                  <a:pt x="3942983" y="2541318"/>
                </a:cubicBezTo>
                <a:cubicBezTo>
                  <a:pt x="3942983" y="1558354"/>
                  <a:pt x="3146134" y="761506"/>
                  <a:pt x="2163170" y="761506"/>
                </a:cubicBezTo>
                <a:close/>
                <a:moveTo>
                  <a:pt x="1914854" y="0"/>
                </a:moveTo>
                <a:lnTo>
                  <a:pt x="2451372" y="0"/>
                </a:lnTo>
                <a:lnTo>
                  <a:pt x="2451372" y="398363"/>
                </a:lnTo>
                <a:lnTo>
                  <a:pt x="2492601" y="403072"/>
                </a:lnTo>
                <a:cubicBezTo>
                  <a:pt x="2814843" y="452310"/>
                  <a:pt x="3113687" y="572651"/>
                  <a:pt x="3372621" y="747583"/>
                </a:cubicBezTo>
                <a:lnTo>
                  <a:pt x="3532765" y="867337"/>
                </a:lnTo>
                <a:lnTo>
                  <a:pt x="3733861" y="666241"/>
                </a:lnTo>
                <a:lnTo>
                  <a:pt x="3498760" y="431140"/>
                </a:lnTo>
                <a:lnTo>
                  <a:pt x="3711472" y="218428"/>
                </a:lnTo>
                <a:lnTo>
                  <a:pt x="4366834" y="873790"/>
                </a:lnTo>
                <a:lnTo>
                  <a:pt x="4154122" y="1086502"/>
                </a:lnTo>
                <a:lnTo>
                  <a:pt x="3919022" y="851401"/>
                </a:lnTo>
                <a:lnTo>
                  <a:pt x="3724157" y="1046266"/>
                </a:lnTo>
                <a:lnTo>
                  <a:pt x="3832379" y="1165341"/>
                </a:lnTo>
                <a:cubicBezTo>
                  <a:pt x="4140968" y="1539264"/>
                  <a:pt x="4326342" y="2018643"/>
                  <a:pt x="4326342" y="2541318"/>
                </a:cubicBezTo>
                <a:cubicBezTo>
                  <a:pt x="4326342" y="3736004"/>
                  <a:pt x="3357857" y="4704489"/>
                  <a:pt x="2163171" y="4704489"/>
                </a:cubicBezTo>
                <a:cubicBezTo>
                  <a:pt x="968485" y="4704489"/>
                  <a:pt x="0" y="3736004"/>
                  <a:pt x="0" y="2541318"/>
                </a:cubicBezTo>
                <a:cubicBezTo>
                  <a:pt x="0" y="1495968"/>
                  <a:pt x="741497" y="623803"/>
                  <a:pt x="1727217" y="422095"/>
                </a:cubicBezTo>
                <a:lnTo>
                  <a:pt x="1914854" y="39345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Hiragino Sans GB W3" charset="-122"/>
              <a:ea typeface="Hiragino Sans GB W3" charset="-122"/>
              <a:cs typeface="Hiragino Sans GB W3" charset="-122"/>
            </a:endParaRPr>
          </a:p>
        </p:txBody>
      </p:sp>
      <p:sp>
        <p:nvSpPr>
          <p:cNvPr id="39" name="任意多边形 21"/>
          <p:cNvSpPr>
            <a:spLocks noChangeAspect="1"/>
          </p:cNvSpPr>
          <p:nvPr/>
        </p:nvSpPr>
        <p:spPr>
          <a:xfrm>
            <a:off x="7975834" y="2486226"/>
            <a:ext cx="306642" cy="278948"/>
          </a:xfrm>
          <a:custGeom>
            <a:avLst/>
            <a:gdLst>
              <a:gd name="connsiteX0" fmla="*/ 2429303 w 4858607"/>
              <a:gd name="connsiteY0" fmla="*/ 566170 h 4981435"/>
              <a:gd name="connsiteX1" fmla="*/ 408311 w 4858607"/>
              <a:gd name="connsiteY1" fmla="*/ 2468125 h 4981435"/>
              <a:gd name="connsiteX2" fmla="*/ 1023582 w 4858607"/>
              <a:gd name="connsiteY2" fmla="*/ 2468125 h 4981435"/>
              <a:gd name="connsiteX3" fmla="*/ 1023582 w 4858607"/>
              <a:gd name="connsiteY3" fmla="*/ 2523405 h 4981435"/>
              <a:gd name="connsiteX4" fmla="*/ 1028702 w 4858607"/>
              <a:gd name="connsiteY4" fmla="*/ 2523405 h 4981435"/>
              <a:gd name="connsiteX5" fmla="*/ 1028702 w 4858607"/>
              <a:gd name="connsiteY5" fmla="*/ 4599293 h 4981435"/>
              <a:gd name="connsiteX6" fmla="*/ 1675256 w 4858607"/>
              <a:gd name="connsiteY6" fmla="*/ 4599293 h 4981435"/>
              <a:gd name="connsiteX7" fmla="*/ 1675256 w 4858607"/>
              <a:gd name="connsiteY7" fmla="*/ 2850266 h 4981435"/>
              <a:gd name="connsiteX8" fmla="*/ 1675265 w 4858607"/>
              <a:gd name="connsiteY8" fmla="*/ 2850266 h 4981435"/>
              <a:gd name="connsiteX9" fmla="*/ 1675265 w 4858607"/>
              <a:gd name="connsiteY9" fmla="*/ 2850266 h 4981435"/>
              <a:gd name="connsiteX10" fmla="*/ 2801200 w 4858607"/>
              <a:gd name="connsiteY10" fmla="*/ 2850266 h 4981435"/>
              <a:gd name="connsiteX11" fmla="*/ 2801200 w 4858607"/>
              <a:gd name="connsiteY11" fmla="*/ 2850265 h 4981435"/>
              <a:gd name="connsiteX12" fmla="*/ 3183342 w 4858607"/>
              <a:gd name="connsiteY12" fmla="*/ 2850265 h 4981435"/>
              <a:gd name="connsiteX13" fmla="*/ 3183342 w 4858607"/>
              <a:gd name="connsiteY13" fmla="*/ 2850266 h 4981435"/>
              <a:gd name="connsiteX14" fmla="*/ 3183342 w 4858607"/>
              <a:gd name="connsiteY14" fmla="*/ 2850266 h 4981435"/>
              <a:gd name="connsiteX15" fmla="*/ 3183342 w 4858607"/>
              <a:gd name="connsiteY15" fmla="*/ 3232407 h 4981435"/>
              <a:gd name="connsiteX16" fmla="*/ 3183342 w 4858607"/>
              <a:gd name="connsiteY16" fmla="*/ 3232407 h 4981435"/>
              <a:gd name="connsiteX17" fmla="*/ 3183342 w 4858607"/>
              <a:gd name="connsiteY17" fmla="*/ 4599293 h 4981435"/>
              <a:gd name="connsiteX18" fmla="*/ 3829904 w 4858607"/>
              <a:gd name="connsiteY18" fmla="*/ 4599293 h 4981435"/>
              <a:gd name="connsiteX19" fmla="*/ 3829904 w 4858607"/>
              <a:gd name="connsiteY19" fmla="*/ 2523405 h 4981435"/>
              <a:gd name="connsiteX20" fmla="*/ 3835025 w 4858607"/>
              <a:gd name="connsiteY20" fmla="*/ 2523405 h 4981435"/>
              <a:gd name="connsiteX21" fmla="*/ 3835025 w 4858607"/>
              <a:gd name="connsiteY21" fmla="*/ 2468125 h 4981435"/>
              <a:gd name="connsiteX22" fmla="*/ 4450297 w 4858607"/>
              <a:gd name="connsiteY22" fmla="*/ 2468125 h 4981435"/>
              <a:gd name="connsiteX23" fmla="*/ 2429303 w 4858607"/>
              <a:gd name="connsiteY23" fmla="*/ 0 h 4981435"/>
              <a:gd name="connsiteX24" fmla="*/ 4858607 w 4858607"/>
              <a:gd name="connsiteY24" fmla="*/ 2286215 h 4981435"/>
              <a:gd name="connsiteX25" fmla="*/ 4858607 w 4858607"/>
              <a:gd name="connsiteY25" fmla="*/ 2468125 h 4981435"/>
              <a:gd name="connsiteX26" fmla="*/ 4858607 w 4858607"/>
              <a:gd name="connsiteY26" fmla="*/ 2468125 h 4981435"/>
              <a:gd name="connsiteX27" fmla="*/ 4858607 w 4858607"/>
              <a:gd name="connsiteY27" fmla="*/ 2850266 h 4981435"/>
              <a:gd name="connsiteX28" fmla="*/ 4858607 w 4858607"/>
              <a:gd name="connsiteY28" fmla="*/ 2850266 h 4981435"/>
              <a:gd name="connsiteX29" fmla="*/ 4858607 w 4858607"/>
              <a:gd name="connsiteY29" fmla="*/ 2852385 h 4981435"/>
              <a:gd name="connsiteX30" fmla="*/ 4856355 w 4858607"/>
              <a:gd name="connsiteY30" fmla="*/ 2850266 h 4981435"/>
              <a:gd name="connsiteX31" fmla="*/ 4212045 w 4858607"/>
              <a:gd name="connsiteY31" fmla="*/ 2850266 h 4981435"/>
              <a:gd name="connsiteX32" fmla="*/ 4212045 w 4858607"/>
              <a:gd name="connsiteY32" fmla="*/ 4981434 h 4981435"/>
              <a:gd name="connsiteX33" fmla="*/ 4088357 w 4858607"/>
              <a:gd name="connsiteY33" fmla="*/ 4981434 h 4981435"/>
              <a:gd name="connsiteX34" fmla="*/ 3829904 w 4858607"/>
              <a:gd name="connsiteY34" fmla="*/ 4981434 h 4981435"/>
              <a:gd name="connsiteX35" fmla="*/ 2924889 w 4858607"/>
              <a:gd name="connsiteY35" fmla="*/ 4981434 h 4981435"/>
              <a:gd name="connsiteX36" fmla="*/ 2924889 w 4858607"/>
              <a:gd name="connsiteY36" fmla="*/ 4981434 h 4981435"/>
              <a:gd name="connsiteX37" fmla="*/ 2801200 w 4858607"/>
              <a:gd name="connsiteY37" fmla="*/ 4981434 h 4981435"/>
              <a:gd name="connsiteX38" fmla="*/ 2801200 w 4858607"/>
              <a:gd name="connsiteY38" fmla="*/ 3232407 h 4981435"/>
              <a:gd name="connsiteX39" fmla="*/ 2057397 w 4858607"/>
              <a:gd name="connsiteY39" fmla="*/ 3232407 h 4981435"/>
              <a:gd name="connsiteX40" fmla="*/ 2057397 w 4858607"/>
              <a:gd name="connsiteY40" fmla="*/ 4981435 h 4981435"/>
              <a:gd name="connsiteX41" fmla="*/ 1675256 w 4858607"/>
              <a:gd name="connsiteY41" fmla="*/ 4981435 h 4981435"/>
              <a:gd name="connsiteX42" fmla="*/ 1675256 w 4858607"/>
              <a:gd name="connsiteY42" fmla="*/ 4981434 h 4981435"/>
              <a:gd name="connsiteX43" fmla="*/ 1028702 w 4858607"/>
              <a:gd name="connsiteY43" fmla="*/ 4981434 h 4981435"/>
              <a:gd name="connsiteX44" fmla="*/ 733573 w 4858607"/>
              <a:gd name="connsiteY44" fmla="*/ 4981434 h 4981435"/>
              <a:gd name="connsiteX45" fmla="*/ 646561 w 4858607"/>
              <a:gd name="connsiteY45" fmla="*/ 4981434 h 4981435"/>
              <a:gd name="connsiteX46" fmla="*/ 646561 w 4858607"/>
              <a:gd name="connsiteY46" fmla="*/ 2850266 h 4981435"/>
              <a:gd name="connsiteX47" fmla="*/ 2253 w 4858607"/>
              <a:gd name="connsiteY47" fmla="*/ 2850266 h 4981435"/>
              <a:gd name="connsiteX48" fmla="*/ 0 w 4858607"/>
              <a:gd name="connsiteY48" fmla="*/ 2852385 h 4981435"/>
              <a:gd name="connsiteX49" fmla="*/ 0 w 4858607"/>
              <a:gd name="connsiteY49" fmla="*/ 2850266 h 4981435"/>
              <a:gd name="connsiteX50" fmla="*/ 0 w 4858607"/>
              <a:gd name="connsiteY50" fmla="*/ 2850266 h 4981435"/>
              <a:gd name="connsiteX51" fmla="*/ 0 w 4858607"/>
              <a:gd name="connsiteY51" fmla="*/ 2468125 h 4981435"/>
              <a:gd name="connsiteX52" fmla="*/ 0 w 4858607"/>
              <a:gd name="connsiteY52" fmla="*/ 2468125 h 4981435"/>
              <a:gd name="connsiteX53" fmla="*/ 0 w 4858607"/>
              <a:gd name="connsiteY53" fmla="*/ 2286215 h 498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4858607" h="4981435">
                <a:moveTo>
                  <a:pt x="2429303" y="566170"/>
                </a:moveTo>
                <a:lnTo>
                  <a:pt x="408311" y="2468125"/>
                </a:lnTo>
                <a:lnTo>
                  <a:pt x="1023582" y="2468125"/>
                </a:lnTo>
                <a:lnTo>
                  <a:pt x="1023582" y="2523405"/>
                </a:lnTo>
                <a:lnTo>
                  <a:pt x="1028702" y="2523405"/>
                </a:lnTo>
                <a:lnTo>
                  <a:pt x="1028702" y="4599293"/>
                </a:lnTo>
                <a:lnTo>
                  <a:pt x="1675256" y="4599293"/>
                </a:lnTo>
                <a:lnTo>
                  <a:pt x="1675256" y="2850266"/>
                </a:lnTo>
                <a:lnTo>
                  <a:pt x="1675265" y="2850266"/>
                </a:lnTo>
                <a:lnTo>
                  <a:pt x="1675265" y="2850266"/>
                </a:lnTo>
                <a:lnTo>
                  <a:pt x="2801200" y="2850266"/>
                </a:lnTo>
                <a:lnTo>
                  <a:pt x="2801200" y="2850265"/>
                </a:lnTo>
                <a:lnTo>
                  <a:pt x="3183342" y="2850265"/>
                </a:lnTo>
                <a:lnTo>
                  <a:pt x="3183342" y="2850266"/>
                </a:lnTo>
                <a:lnTo>
                  <a:pt x="3183342" y="2850266"/>
                </a:lnTo>
                <a:lnTo>
                  <a:pt x="3183342" y="3232407"/>
                </a:lnTo>
                <a:lnTo>
                  <a:pt x="3183342" y="3232407"/>
                </a:lnTo>
                <a:lnTo>
                  <a:pt x="3183342" y="4599293"/>
                </a:lnTo>
                <a:lnTo>
                  <a:pt x="3829904" y="4599293"/>
                </a:lnTo>
                <a:lnTo>
                  <a:pt x="3829904" y="2523405"/>
                </a:lnTo>
                <a:lnTo>
                  <a:pt x="3835025" y="2523405"/>
                </a:lnTo>
                <a:lnTo>
                  <a:pt x="3835025" y="2468125"/>
                </a:lnTo>
                <a:lnTo>
                  <a:pt x="4450297" y="2468125"/>
                </a:lnTo>
                <a:close/>
                <a:moveTo>
                  <a:pt x="2429303" y="0"/>
                </a:moveTo>
                <a:lnTo>
                  <a:pt x="4858607" y="2286215"/>
                </a:lnTo>
                <a:lnTo>
                  <a:pt x="4858607" y="2468125"/>
                </a:lnTo>
                <a:lnTo>
                  <a:pt x="4858607" y="2468125"/>
                </a:lnTo>
                <a:lnTo>
                  <a:pt x="4858607" y="2850266"/>
                </a:lnTo>
                <a:lnTo>
                  <a:pt x="4858607" y="2850266"/>
                </a:lnTo>
                <a:lnTo>
                  <a:pt x="4858607" y="2852385"/>
                </a:lnTo>
                <a:lnTo>
                  <a:pt x="4856355" y="2850266"/>
                </a:lnTo>
                <a:lnTo>
                  <a:pt x="4212045" y="2850266"/>
                </a:lnTo>
                <a:lnTo>
                  <a:pt x="4212045" y="4981434"/>
                </a:lnTo>
                <a:lnTo>
                  <a:pt x="4088357" y="4981434"/>
                </a:lnTo>
                <a:lnTo>
                  <a:pt x="3829904" y="4981434"/>
                </a:lnTo>
                <a:lnTo>
                  <a:pt x="2924889" y="4981434"/>
                </a:lnTo>
                <a:lnTo>
                  <a:pt x="2924889" y="4981434"/>
                </a:lnTo>
                <a:lnTo>
                  <a:pt x="2801200" y="4981434"/>
                </a:lnTo>
                <a:lnTo>
                  <a:pt x="2801200" y="3232407"/>
                </a:lnTo>
                <a:lnTo>
                  <a:pt x="2057397" y="3232407"/>
                </a:lnTo>
                <a:lnTo>
                  <a:pt x="2057397" y="4981435"/>
                </a:lnTo>
                <a:lnTo>
                  <a:pt x="1675256" y="4981435"/>
                </a:lnTo>
                <a:lnTo>
                  <a:pt x="1675256" y="4981434"/>
                </a:lnTo>
                <a:lnTo>
                  <a:pt x="1028702" y="4981434"/>
                </a:lnTo>
                <a:lnTo>
                  <a:pt x="733573" y="4981434"/>
                </a:lnTo>
                <a:lnTo>
                  <a:pt x="646561" y="4981434"/>
                </a:lnTo>
                <a:lnTo>
                  <a:pt x="646561" y="2850266"/>
                </a:lnTo>
                <a:lnTo>
                  <a:pt x="2253" y="2850266"/>
                </a:lnTo>
                <a:lnTo>
                  <a:pt x="0" y="2852385"/>
                </a:lnTo>
                <a:lnTo>
                  <a:pt x="0" y="2850266"/>
                </a:lnTo>
                <a:lnTo>
                  <a:pt x="0" y="2850266"/>
                </a:lnTo>
                <a:lnTo>
                  <a:pt x="0" y="2468125"/>
                </a:lnTo>
                <a:lnTo>
                  <a:pt x="0" y="2468125"/>
                </a:lnTo>
                <a:lnTo>
                  <a:pt x="0" y="228621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Hiragino Sans GB W3" charset="-122"/>
              <a:ea typeface="Hiragino Sans GB W3" charset="-122"/>
              <a:cs typeface="Hiragino Sans GB W3" charset="-122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1694878" y="4215297"/>
            <a:ext cx="19638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1000" dirty="0">
                <a:solidFill/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输入替换内容输入替换内容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1822524" y="1068672"/>
            <a:ext cx="19638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1000" dirty="0">
                <a:solidFill/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输入替换内容输入替换内容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5338392" y="4216512"/>
            <a:ext cx="19638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1000" dirty="0">
                <a:solidFill/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输入替换内容输入替换内容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117674" y="3314054"/>
            <a:ext cx="19638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1000" dirty="0">
                <a:solidFill/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输入替换内容输入替换内容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5341872" y="1148206"/>
            <a:ext cx="19638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1000" dirty="0">
                <a:solidFill/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输入替换内容输入替换内容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</p:txBody>
      </p:sp>
      <p:pic>
        <p:nvPicPr>
          <p:cNvPr id="82" name="Picture 81" descr="59-南开大学-log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8267" y="133568"/>
            <a:ext cx="444658" cy="44465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Click="0" advTm="2000">
        <p15:prstTrans prst="pageCurlDouble"/>
      </p:transition>
    </mc:Choice>
    <mc:Fallback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  <p:bldP spid="11" grpId="0" bldLvl="0" animBg="1"/>
      <p:bldP spid="13" grpId="0" bldLvl="0" animBg="1"/>
      <p:bldP spid="17" grpId="0" bldLvl="0" animBg="1"/>
      <p:bldP spid="19" grpId="0"/>
      <p:bldP spid="20" grpId="0"/>
      <p:bldP spid="21" grpId="0"/>
      <p:bldP spid="42" grpId="0"/>
      <p:bldP spid="43" grpId="0"/>
      <p:bldP spid="44" grpId="0"/>
      <p:bldP spid="45" grpId="0"/>
      <p:bldP spid="4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2928395" cy="5219700"/>
          </a:xfrm>
          <a:prstGeom prst="rect">
            <a:avLst/>
          </a:prstGeom>
          <a:solidFill>
            <a:srgbClr val="7517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630820" y="1182878"/>
            <a:ext cx="1666754" cy="2106592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718103" y="1405176"/>
            <a:ext cx="164339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800" dirty="0">
                <a:solidFill>
                  <a:schemeClr val="bg1"/>
                </a:solidFill>
                <a:latin typeface="Broadway" panose="04040905080B02020502" pitchFamily="82" charset="0"/>
                <a:ea typeface="微软雅黑" panose="020B0503020204020204" pitchFamily="34" charset="-122"/>
              </a:rPr>
              <a:t>03</a:t>
            </a:r>
            <a:endParaRPr lang="zh-CN" altLang="en-US" sz="8800" dirty="0">
              <a:solidFill>
                <a:schemeClr val="bg1"/>
              </a:solidFill>
              <a:latin typeface="Broadway" panose="04040905080B02020502" pitchFamily="82" charset="0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033512" y="1712954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/>
                <a:latin typeface="微软雅黑" panose="020B0503020204020204" pitchFamily="34" charset="-122"/>
                <a:ea typeface="微软雅黑" panose="020B0503020204020204" pitchFamily="34" charset="-122"/>
              </a:rPr>
              <a:t>答辩内容</a:t>
            </a:r>
            <a:endParaRPr lang="zh-CN" altLang="en-US" sz="2800" dirty="0">
              <a:solidFill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3252721" y="2332057"/>
            <a:ext cx="5567423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3252722" y="2609850"/>
            <a:ext cx="54282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1000" dirty="0">
                <a:solidFill/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输入替换内容输入替换内容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252722" y="2856071"/>
            <a:ext cx="54282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1000" dirty="0">
                <a:solidFill/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输入替换内容输入替换内容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252722" y="3102292"/>
            <a:ext cx="54282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1000" dirty="0">
                <a:solidFill/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输入替换内容输入替换内容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Click="0" advTm="2000">
        <p15:prstTrans prst="pageCurlDouble"/>
      </p:transition>
    </mc:Choice>
    <mc:Fallback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9" grpId="0"/>
      <p:bldP spid="10" grpId="0"/>
      <p:bldP spid="1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1099596" y="312516"/>
            <a:ext cx="6400800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3813594" y="35517"/>
            <a:ext cx="8105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solidFill/>
                <a:latin typeface="微软雅黑" panose="020B0503020204020204" pitchFamily="34" charset="-122"/>
                <a:ea typeface="微软雅黑" panose="020B0503020204020204" pitchFamily="34" charset="-122"/>
              </a:rPr>
              <a:t>答辩内容</a:t>
            </a:r>
            <a:endParaRPr lang="zh-CN" altLang="en-US" sz="1200" dirty="0">
              <a:solidFill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640372" y="312516"/>
            <a:ext cx="152759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0" dirty="0">
                <a:solidFill>
                  <a:srgbClr val="333333"/>
                </a:solidFill>
                <a:latin typeface="Arial" panose="020B0604020202020204" pitchFamily="34" charset="0"/>
              </a:rPr>
              <a:t>Graduation speech</a:t>
            </a:r>
            <a:endParaRPr lang="en-US" altLang="zh-CN" sz="1000" b="0" i="0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6" name="Group 29"/>
          <p:cNvGrpSpPr/>
          <p:nvPr/>
        </p:nvGrpSpPr>
        <p:grpSpPr bwMode="auto">
          <a:xfrm>
            <a:off x="796882" y="3154862"/>
            <a:ext cx="7214574" cy="1351390"/>
            <a:chOff x="1519" y="2477"/>
            <a:chExt cx="2177" cy="817"/>
          </a:xfrm>
        </p:grpSpPr>
        <p:sp>
          <p:nvSpPr>
            <p:cNvPr id="16" name="Freeform 30"/>
            <p:cNvSpPr/>
            <p:nvPr/>
          </p:nvSpPr>
          <p:spPr bwMode="auto">
            <a:xfrm>
              <a:off x="2245" y="2886"/>
              <a:ext cx="726" cy="408"/>
            </a:xfrm>
            <a:custGeom>
              <a:avLst/>
              <a:gdLst>
                <a:gd name="T0" fmla="*/ 0 w 726"/>
                <a:gd name="T1" fmla="*/ 408 h 408"/>
                <a:gd name="T2" fmla="*/ 0 w 726"/>
                <a:gd name="T3" fmla="*/ 0 h 408"/>
                <a:gd name="T4" fmla="*/ 726 w 726"/>
                <a:gd name="T5" fmla="*/ 0 h 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26" h="408">
                  <a:moveTo>
                    <a:pt x="0" y="408"/>
                  </a:moveTo>
                  <a:lnTo>
                    <a:pt x="0" y="0"/>
                  </a:lnTo>
                  <a:lnTo>
                    <a:pt x="726" y="0"/>
                  </a:lnTo>
                </a:path>
              </a:pathLst>
            </a:custGeom>
            <a:noFill/>
            <a:ln w="19050" cap="flat" cmpd="sng">
              <a:solidFill>
                <a:srgbClr val="75175C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00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latinLnBrk="1"/>
              <a:endParaRPr kumimoji="1" lang="zh-CN" altLang="en-US" sz="3200" b="1">
                <a:solidFill>
                  <a:srgbClr val="000000"/>
                </a:solidFill>
                <a:latin typeface="굴림" charset="-127"/>
                <a:ea typeface="굴림" charset="-127"/>
              </a:endParaRPr>
            </a:p>
          </p:txBody>
        </p:sp>
        <p:sp>
          <p:nvSpPr>
            <p:cNvPr id="17" name="Freeform 31"/>
            <p:cNvSpPr/>
            <p:nvPr/>
          </p:nvSpPr>
          <p:spPr bwMode="auto">
            <a:xfrm>
              <a:off x="2970" y="2477"/>
              <a:ext cx="726" cy="408"/>
            </a:xfrm>
            <a:custGeom>
              <a:avLst/>
              <a:gdLst>
                <a:gd name="T0" fmla="*/ 0 w 726"/>
                <a:gd name="T1" fmla="*/ 408 h 408"/>
                <a:gd name="T2" fmla="*/ 0 w 726"/>
                <a:gd name="T3" fmla="*/ 0 h 408"/>
                <a:gd name="T4" fmla="*/ 726 w 726"/>
                <a:gd name="T5" fmla="*/ 0 h 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26" h="408">
                  <a:moveTo>
                    <a:pt x="0" y="408"/>
                  </a:moveTo>
                  <a:lnTo>
                    <a:pt x="0" y="0"/>
                  </a:lnTo>
                  <a:lnTo>
                    <a:pt x="726" y="0"/>
                  </a:lnTo>
                </a:path>
              </a:pathLst>
            </a:custGeom>
            <a:noFill/>
            <a:ln w="19050" cap="flat" cmpd="sng">
              <a:solidFill>
                <a:srgbClr val="75175C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00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latinLnBrk="1"/>
              <a:endParaRPr kumimoji="1" lang="zh-CN" altLang="en-US" sz="3200" b="1">
                <a:solidFill>
                  <a:srgbClr val="000000"/>
                </a:solidFill>
                <a:latin typeface="굴림" charset="-127"/>
                <a:ea typeface="굴림" charset="-127"/>
              </a:endParaRPr>
            </a:p>
          </p:txBody>
        </p:sp>
        <p:sp>
          <p:nvSpPr>
            <p:cNvPr id="18" name="Line 34"/>
            <p:cNvSpPr>
              <a:spLocks noChangeShapeType="1"/>
            </p:cNvSpPr>
            <p:nvPr/>
          </p:nvSpPr>
          <p:spPr bwMode="auto">
            <a:xfrm flipH="1">
              <a:off x="1519" y="3294"/>
              <a:ext cx="726" cy="0"/>
            </a:xfrm>
            <a:prstGeom prst="line">
              <a:avLst/>
            </a:prstGeom>
            <a:noFill/>
            <a:ln w="19050">
              <a:solidFill>
                <a:srgbClr val="75175C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latinLnBrk="1"/>
              <a:endParaRPr kumimoji="1" lang="zh-CN" altLang="en-US" sz="3200" b="1">
                <a:solidFill>
                  <a:srgbClr val="000000"/>
                </a:solidFill>
                <a:latin typeface="굴림" charset="-127"/>
                <a:ea typeface="굴림" charset="-127"/>
              </a:endParaRPr>
            </a:p>
          </p:txBody>
        </p:sp>
      </p:grpSp>
      <p:sp>
        <p:nvSpPr>
          <p:cNvPr id="19" name="矩形 18"/>
          <p:cNvSpPr/>
          <p:nvPr/>
        </p:nvSpPr>
        <p:spPr>
          <a:xfrm>
            <a:off x="796882" y="2144283"/>
            <a:ext cx="2259744" cy="2259744"/>
          </a:xfrm>
          <a:prstGeom prst="rect">
            <a:avLst/>
          </a:prstGeom>
          <a:solidFill>
            <a:schemeClr val="bg1"/>
          </a:solidFill>
          <a:ln w="28575">
            <a:solidFill>
              <a:srgbClr val="7517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3199530" y="1520528"/>
            <a:ext cx="2259744" cy="2259744"/>
          </a:xfrm>
          <a:prstGeom prst="rect">
            <a:avLst/>
          </a:prstGeom>
          <a:noFill/>
          <a:ln w="19050">
            <a:solidFill>
              <a:srgbClr val="7517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5608808" y="842139"/>
            <a:ext cx="2296701" cy="2259744"/>
          </a:xfrm>
          <a:prstGeom prst="rect">
            <a:avLst/>
          </a:prstGeom>
          <a:noFill/>
          <a:ln w="19050">
            <a:solidFill>
              <a:srgbClr val="7517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Rectangle 24"/>
          <p:cNvSpPr>
            <a:spLocks noChangeArrowheads="1"/>
          </p:cNvSpPr>
          <p:nvPr/>
        </p:nvSpPr>
        <p:spPr bwMode="auto">
          <a:xfrm>
            <a:off x="1299626" y="4692539"/>
            <a:ext cx="1254256" cy="2059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</a:pPr>
            <a:r>
              <a:rPr lang="zh-CN" altLang="en-US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单击填加标题</a:t>
            </a:r>
            <a:endParaRPr lang="zh-CN" altLang="en-US" sz="12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7" name="Rectangle 24"/>
          <p:cNvSpPr>
            <a:spLocks noChangeArrowheads="1"/>
          </p:cNvSpPr>
          <p:nvPr/>
        </p:nvSpPr>
        <p:spPr bwMode="auto">
          <a:xfrm>
            <a:off x="3703931" y="3962864"/>
            <a:ext cx="1254256" cy="2059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</a:pPr>
            <a:r>
              <a:rPr lang="zh-CN" altLang="en-US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单击填加标题</a:t>
            </a:r>
            <a:endParaRPr lang="zh-CN" altLang="en-US" sz="12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8" name="Rectangle 24"/>
          <p:cNvSpPr>
            <a:spLocks noChangeArrowheads="1"/>
          </p:cNvSpPr>
          <p:nvPr/>
        </p:nvSpPr>
        <p:spPr bwMode="auto">
          <a:xfrm>
            <a:off x="6130030" y="3286342"/>
            <a:ext cx="1254256" cy="2059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</a:pPr>
            <a:r>
              <a:rPr lang="zh-CN" altLang="en-US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单击填加标题</a:t>
            </a:r>
            <a:endParaRPr lang="zh-CN" altLang="en-US" sz="12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29" name="Picture 28" descr="59-南开大学-img29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78946" y="2596660"/>
            <a:ext cx="2114467" cy="1321542"/>
          </a:xfrm>
          <a:prstGeom prst="rect">
            <a:avLst/>
          </a:prstGeom>
        </p:spPr>
      </p:pic>
      <p:pic>
        <p:nvPicPr>
          <p:cNvPr id="30" name="Picture 29" descr="59-南开大学-img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3353" y="1965064"/>
            <a:ext cx="2114467" cy="1321542"/>
          </a:xfrm>
          <a:prstGeom prst="rect">
            <a:avLst/>
          </a:prstGeom>
        </p:spPr>
      </p:pic>
      <p:pic>
        <p:nvPicPr>
          <p:cNvPr id="31" name="Picture 30" descr="59-南开大学-img17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5469" y="1305187"/>
            <a:ext cx="2114467" cy="1321542"/>
          </a:xfrm>
          <a:prstGeom prst="rect">
            <a:avLst/>
          </a:prstGeom>
        </p:spPr>
      </p:pic>
      <p:pic>
        <p:nvPicPr>
          <p:cNvPr id="32" name="Picture 31" descr="59-南开大学-logo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8267" y="133568"/>
            <a:ext cx="444658" cy="44465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Click="0" advTm="2000">
        <p15:prstTrans prst="pageCurlDouble"/>
      </p:transition>
    </mc:Choice>
    <mc:Fallback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  <p:bldP spid="2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/>
        </p:nvSpPr>
        <p:spPr>
          <a:xfrm>
            <a:off x="0" y="3264059"/>
            <a:ext cx="9144000" cy="1955641"/>
          </a:xfrm>
          <a:prstGeom prst="rect">
            <a:avLst/>
          </a:prstGeom>
          <a:solidFill>
            <a:srgbClr val="75175C">
              <a:alpha val="5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" name="直接连接符 1"/>
          <p:cNvCxnSpPr/>
          <p:nvPr/>
        </p:nvCxnSpPr>
        <p:spPr>
          <a:xfrm>
            <a:off x="1099596" y="312516"/>
            <a:ext cx="6400800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3813594" y="35517"/>
            <a:ext cx="8105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solidFill/>
                <a:latin typeface="微软雅黑" panose="020B0503020204020204" pitchFamily="34" charset="-122"/>
                <a:ea typeface="微软雅黑" panose="020B0503020204020204" pitchFamily="34" charset="-122"/>
              </a:rPr>
              <a:t>答辩内容</a:t>
            </a:r>
            <a:endParaRPr lang="zh-CN" altLang="en-US" sz="1200" dirty="0">
              <a:solidFill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640372" y="312516"/>
            <a:ext cx="152759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0" dirty="0">
                <a:solidFill>
                  <a:srgbClr val="333333"/>
                </a:solidFill>
                <a:latin typeface="Arial" panose="020B0604020202020204" pitchFamily="34" charset="0"/>
              </a:rPr>
              <a:t>Graduation speech</a:t>
            </a:r>
            <a:endParaRPr lang="en-US" altLang="zh-CN" sz="1000" b="0" i="0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2475740" y="1335842"/>
            <a:ext cx="1918068" cy="680813"/>
            <a:chOff x="3666731" y="1984470"/>
            <a:chExt cx="2636520" cy="1447800"/>
          </a:xfrm>
          <a:effectLst>
            <a:outerShdw blurRad="1270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6" name="任意多边形 3"/>
            <p:cNvSpPr/>
            <p:nvPr/>
          </p:nvSpPr>
          <p:spPr>
            <a:xfrm>
              <a:off x="3666731" y="1984470"/>
              <a:ext cx="2636520" cy="1447800"/>
            </a:xfrm>
            <a:custGeom>
              <a:avLst/>
              <a:gdLst>
                <a:gd name="connsiteX0" fmla="*/ 0 w 2636520"/>
                <a:gd name="connsiteY0" fmla="*/ 0 h 1447800"/>
                <a:gd name="connsiteX1" fmla="*/ 2103122 w 2636520"/>
                <a:gd name="connsiteY1" fmla="*/ 0 h 1447800"/>
                <a:gd name="connsiteX2" fmla="*/ 2636520 w 2636520"/>
                <a:gd name="connsiteY2" fmla="*/ 723900 h 1447800"/>
                <a:gd name="connsiteX3" fmla="*/ 2103122 w 2636520"/>
                <a:gd name="connsiteY3" fmla="*/ 1447800 h 1447800"/>
                <a:gd name="connsiteX4" fmla="*/ 0 w 2636520"/>
                <a:gd name="connsiteY4" fmla="*/ 1447800 h 1447800"/>
                <a:gd name="connsiteX5" fmla="*/ 0 w 2636520"/>
                <a:gd name="connsiteY5" fmla="*/ 1442632 h 1447800"/>
                <a:gd name="connsiteX6" fmla="*/ 529590 w 2636520"/>
                <a:gd name="connsiteY6" fmla="*/ 723900 h 1447800"/>
                <a:gd name="connsiteX7" fmla="*/ 0 w 2636520"/>
                <a:gd name="connsiteY7" fmla="*/ 5168 h 144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36520" h="1447800">
                  <a:moveTo>
                    <a:pt x="0" y="0"/>
                  </a:moveTo>
                  <a:lnTo>
                    <a:pt x="2103122" y="0"/>
                  </a:lnTo>
                  <a:lnTo>
                    <a:pt x="2636520" y="723900"/>
                  </a:lnTo>
                  <a:lnTo>
                    <a:pt x="2103122" y="1447800"/>
                  </a:lnTo>
                  <a:lnTo>
                    <a:pt x="0" y="1447800"/>
                  </a:lnTo>
                  <a:lnTo>
                    <a:pt x="0" y="1442632"/>
                  </a:lnTo>
                  <a:lnTo>
                    <a:pt x="529590" y="723900"/>
                  </a:lnTo>
                  <a:lnTo>
                    <a:pt x="0" y="5168"/>
                  </a:lnTo>
                  <a:close/>
                </a:path>
              </a:pathLst>
            </a:custGeom>
            <a:solidFill>
              <a:srgbClr val="4D0F3C"/>
            </a:solidFill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微软雅黑" panose="020B0503020204020204" pitchFamily="34" charset="-122"/>
              </a:endParaRPr>
            </a:p>
          </p:txBody>
        </p:sp>
        <p:sp>
          <p:nvSpPr>
            <p:cNvPr id="7" name="文本框 35"/>
            <p:cNvSpPr txBox="1"/>
            <p:nvPr/>
          </p:nvSpPr>
          <p:spPr>
            <a:xfrm>
              <a:off x="3971726" y="2364755"/>
              <a:ext cx="2230360" cy="687235"/>
            </a:xfrm>
            <a:prstGeom prst="rect">
              <a:avLst/>
            </a:prstGeom>
            <a:noFill/>
            <a:ln w="50800"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CN" altLang="en-US" sz="15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  <a:sym typeface="微软雅黑" panose="020B0503020204020204" pitchFamily="34" charset="-122"/>
                </a:rPr>
                <a:t>第二部分</a:t>
              </a:r>
              <a:endParaRPr lang="zh-CN" altLang="en-US" sz="1500" b="1" baseline="-3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689049" y="1335842"/>
            <a:ext cx="1918068" cy="680813"/>
            <a:chOff x="1436370" y="1984470"/>
            <a:chExt cx="2636520" cy="1447800"/>
          </a:xfrm>
          <a:effectLst>
            <a:outerShdw blurRad="1270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9" name="任意多边形 6"/>
            <p:cNvSpPr/>
            <p:nvPr/>
          </p:nvSpPr>
          <p:spPr>
            <a:xfrm>
              <a:off x="1436370" y="1984470"/>
              <a:ext cx="2636520" cy="1447800"/>
            </a:xfrm>
            <a:custGeom>
              <a:avLst/>
              <a:gdLst>
                <a:gd name="connsiteX0" fmla="*/ 0 w 2636520"/>
                <a:gd name="connsiteY0" fmla="*/ 0 h 1447800"/>
                <a:gd name="connsiteX1" fmla="*/ 2103122 w 2636520"/>
                <a:gd name="connsiteY1" fmla="*/ 0 h 1447800"/>
                <a:gd name="connsiteX2" fmla="*/ 2636520 w 2636520"/>
                <a:gd name="connsiteY2" fmla="*/ 723900 h 1447800"/>
                <a:gd name="connsiteX3" fmla="*/ 2103122 w 2636520"/>
                <a:gd name="connsiteY3" fmla="*/ 1447800 h 1447800"/>
                <a:gd name="connsiteX4" fmla="*/ 0 w 2636520"/>
                <a:gd name="connsiteY4" fmla="*/ 1447800 h 1447800"/>
                <a:gd name="connsiteX5" fmla="*/ 0 w 2636520"/>
                <a:gd name="connsiteY5" fmla="*/ 1442632 h 1447800"/>
                <a:gd name="connsiteX6" fmla="*/ 529590 w 2636520"/>
                <a:gd name="connsiteY6" fmla="*/ 723900 h 1447800"/>
                <a:gd name="connsiteX7" fmla="*/ 0 w 2636520"/>
                <a:gd name="connsiteY7" fmla="*/ 5168 h 144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36520" h="1447800">
                  <a:moveTo>
                    <a:pt x="0" y="0"/>
                  </a:moveTo>
                  <a:lnTo>
                    <a:pt x="2103122" y="0"/>
                  </a:lnTo>
                  <a:lnTo>
                    <a:pt x="2636520" y="723900"/>
                  </a:lnTo>
                  <a:lnTo>
                    <a:pt x="2103122" y="1447800"/>
                  </a:lnTo>
                  <a:lnTo>
                    <a:pt x="0" y="1447800"/>
                  </a:lnTo>
                  <a:lnTo>
                    <a:pt x="0" y="1442632"/>
                  </a:lnTo>
                  <a:lnTo>
                    <a:pt x="529590" y="723900"/>
                  </a:lnTo>
                  <a:lnTo>
                    <a:pt x="0" y="5168"/>
                  </a:lnTo>
                  <a:close/>
                </a:path>
              </a:pathLst>
            </a:custGeom>
            <a:solidFill>
              <a:srgbClr val="75175C"/>
            </a:solidFill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微软雅黑" panose="020B0503020204020204" pitchFamily="34" charset="-122"/>
              </a:endParaRPr>
            </a:p>
          </p:txBody>
        </p:sp>
        <p:sp>
          <p:nvSpPr>
            <p:cNvPr id="10" name="文本框 43"/>
            <p:cNvSpPr txBox="1"/>
            <p:nvPr/>
          </p:nvSpPr>
          <p:spPr>
            <a:xfrm>
              <a:off x="1709209" y="2340618"/>
              <a:ext cx="2293960" cy="735506"/>
            </a:xfrm>
            <a:prstGeom prst="rect">
              <a:avLst/>
            </a:prstGeom>
            <a:noFill/>
            <a:ln w="50800">
              <a:noFill/>
            </a:ln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5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  <a:sym typeface="微软雅黑" panose="020B0503020204020204" pitchFamily="34" charset="-122"/>
                </a:rPr>
                <a:t>第一部分</a:t>
              </a:r>
              <a:endParaRPr lang="zh-CN" altLang="en-US" sz="1500" b="1" baseline="-3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6140043" y="1335841"/>
            <a:ext cx="1918068" cy="680813"/>
            <a:chOff x="8127453" y="1984470"/>
            <a:chExt cx="2636520" cy="1447800"/>
          </a:xfrm>
          <a:effectLst>
            <a:outerShdw blurRad="1270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12" name="任意多边形 10"/>
            <p:cNvSpPr/>
            <p:nvPr/>
          </p:nvSpPr>
          <p:spPr>
            <a:xfrm>
              <a:off x="8127453" y="1984470"/>
              <a:ext cx="2636520" cy="1447800"/>
            </a:xfrm>
            <a:custGeom>
              <a:avLst/>
              <a:gdLst>
                <a:gd name="connsiteX0" fmla="*/ 0 w 2636520"/>
                <a:gd name="connsiteY0" fmla="*/ 0 h 1447800"/>
                <a:gd name="connsiteX1" fmla="*/ 2103122 w 2636520"/>
                <a:gd name="connsiteY1" fmla="*/ 0 h 1447800"/>
                <a:gd name="connsiteX2" fmla="*/ 2636520 w 2636520"/>
                <a:gd name="connsiteY2" fmla="*/ 723900 h 1447800"/>
                <a:gd name="connsiteX3" fmla="*/ 2103122 w 2636520"/>
                <a:gd name="connsiteY3" fmla="*/ 1447800 h 1447800"/>
                <a:gd name="connsiteX4" fmla="*/ 0 w 2636520"/>
                <a:gd name="connsiteY4" fmla="*/ 1447800 h 1447800"/>
                <a:gd name="connsiteX5" fmla="*/ 0 w 2636520"/>
                <a:gd name="connsiteY5" fmla="*/ 1442632 h 1447800"/>
                <a:gd name="connsiteX6" fmla="*/ 529590 w 2636520"/>
                <a:gd name="connsiteY6" fmla="*/ 723900 h 1447800"/>
                <a:gd name="connsiteX7" fmla="*/ 0 w 2636520"/>
                <a:gd name="connsiteY7" fmla="*/ 5168 h 144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36520" h="1447800">
                  <a:moveTo>
                    <a:pt x="0" y="0"/>
                  </a:moveTo>
                  <a:lnTo>
                    <a:pt x="2103122" y="0"/>
                  </a:lnTo>
                  <a:lnTo>
                    <a:pt x="2636520" y="723900"/>
                  </a:lnTo>
                  <a:lnTo>
                    <a:pt x="2103122" y="1447800"/>
                  </a:lnTo>
                  <a:lnTo>
                    <a:pt x="0" y="1447800"/>
                  </a:lnTo>
                  <a:lnTo>
                    <a:pt x="0" y="1442632"/>
                  </a:lnTo>
                  <a:lnTo>
                    <a:pt x="529590" y="723900"/>
                  </a:lnTo>
                  <a:lnTo>
                    <a:pt x="0" y="5168"/>
                  </a:lnTo>
                  <a:close/>
                </a:path>
              </a:pathLst>
            </a:custGeom>
            <a:solidFill>
              <a:srgbClr val="A6A6A6"/>
            </a:solidFill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微软雅黑" panose="020B0503020204020204" pitchFamily="34" charset="-122"/>
              </a:endParaRPr>
            </a:p>
          </p:txBody>
        </p:sp>
        <p:sp>
          <p:nvSpPr>
            <p:cNvPr id="13" name="文本框 46"/>
            <p:cNvSpPr txBox="1"/>
            <p:nvPr/>
          </p:nvSpPr>
          <p:spPr>
            <a:xfrm>
              <a:off x="8439016" y="2340618"/>
              <a:ext cx="2230360" cy="735506"/>
            </a:xfrm>
            <a:prstGeom prst="rect">
              <a:avLst/>
            </a:prstGeom>
            <a:noFill/>
            <a:ln w="50800">
              <a:noFill/>
            </a:ln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5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  <a:sym typeface="微软雅黑" panose="020B0503020204020204" pitchFamily="34" charset="-122"/>
                </a:rPr>
                <a:t>第四部分</a:t>
              </a:r>
              <a:endParaRPr lang="zh-CN" altLang="en-US" sz="1500" b="1" baseline="-3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4294904" y="1335842"/>
            <a:ext cx="1918068" cy="680813"/>
            <a:chOff x="5897092" y="1984470"/>
            <a:chExt cx="2636520" cy="1447800"/>
          </a:xfrm>
          <a:effectLst>
            <a:outerShdw blurRad="1270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15" name="任意多边形 13"/>
            <p:cNvSpPr/>
            <p:nvPr/>
          </p:nvSpPr>
          <p:spPr>
            <a:xfrm>
              <a:off x="5897092" y="1984470"/>
              <a:ext cx="2636520" cy="1447800"/>
            </a:xfrm>
            <a:custGeom>
              <a:avLst/>
              <a:gdLst>
                <a:gd name="connsiteX0" fmla="*/ 0 w 2636520"/>
                <a:gd name="connsiteY0" fmla="*/ 0 h 1447800"/>
                <a:gd name="connsiteX1" fmla="*/ 2103122 w 2636520"/>
                <a:gd name="connsiteY1" fmla="*/ 0 h 1447800"/>
                <a:gd name="connsiteX2" fmla="*/ 2636520 w 2636520"/>
                <a:gd name="connsiteY2" fmla="*/ 723900 h 1447800"/>
                <a:gd name="connsiteX3" fmla="*/ 2103122 w 2636520"/>
                <a:gd name="connsiteY3" fmla="*/ 1447800 h 1447800"/>
                <a:gd name="connsiteX4" fmla="*/ 0 w 2636520"/>
                <a:gd name="connsiteY4" fmla="*/ 1447800 h 1447800"/>
                <a:gd name="connsiteX5" fmla="*/ 0 w 2636520"/>
                <a:gd name="connsiteY5" fmla="*/ 1442632 h 1447800"/>
                <a:gd name="connsiteX6" fmla="*/ 529590 w 2636520"/>
                <a:gd name="connsiteY6" fmla="*/ 723900 h 1447800"/>
                <a:gd name="connsiteX7" fmla="*/ 0 w 2636520"/>
                <a:gd name="connsiteY7" fmla="*/ 5168 h 144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36520" h="1447800">
                  <a:moveTo>
                    <a:pt x="0" y="0"/>
                  </a:moveTo>
                  <a:lnTo>
                    <a:pt x="2103122" y="0"/>
                  </a:lnTo>
                  <a:lnTo>
                    <a:pt x="2636520" y="723900"/>
                  </a:lnTo>
                  <a:lnTo>
                    <a:pt x="2103122" y="1447800"/>
                  </a:lnTo>
                  <a:lnTo>
                    <a:pt x="0" y="1447800"/>
                  </a:lnTo>
                  <a:lnTo>
                    <a:pt x="0" y="1442632"/>
                  </a:lnTo>
                  <a:lnTo>
                    <a:pt x="529590" y="723900"/>
                  </a:lnTo>
                  <a:lnTo>
                    <a:pt x="0" y="5168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微软雅黑" panose="020B0503020204020204" pitchFamily="34" charset="-122"/>
              </a:endParaRPr>
            </a:p>
          </p:txBody>
        </p:sp>
        <p:sp>
          <p:nvSpPr>
            <p:cNvPr id="16" name="文本框 49"/>
            <p:cNvSpPr txBox="1"/>
            <p:nvPr/>
          </p:nvSpPr>
          <p:spPr>
            <a:xfrm>
              <a:off x="6227711" y="2340622"/>
              <a:ext cx="2205655" cy="735506"/>
            </a:xfrm>
            <a:prstGeom prst="rect">
              <a:avLst/>
            </a:prstGeom>
            <a:noFill/>
            <a:ln w="50800">
              <a:noFill/>
            </a:ln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5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  <a:sym typeface="微软雅黑" panose="020B0503020204020204" pitchFamily="34" charset="-122"/>
                </a:rPr>
                <a:t>第三部分</a:t>
              </a:r>
              <a:endParaRPr lang="zh-CN" altLang="en-US" sz="1500" b="1" baseline="-3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微软雅黑" panose="020B0503020204020204" pitchFamily="34" charset="-122"/>
              </a:endParaRPr>
            </a:p>
          </p:txBody>
        </p:sp>
      </p:grpSp>
      <p:sp>
        <p:nvSpPr>
          <p:cNvPr id="17" name="文本框 16"/>
          <p:cNvSpPr txBox="1"/>
          <p:nvPr/>
        </p:nvSpPr>
        <p:spPr>
          <a:xfrm>
            <a:off x="860402" y="2363347"/>
            <a:ext cx="19638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1000" dirty="0">
                <a:solidFill/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输入替换内容输入替换内容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2550608" y="2363347"/>
            <a:ext cx="19638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1000" dirty="0">
                <a:solidFill/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输入替换内容输入替换内容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4299888" y="2363347"/>
            <a:ext cx="19638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1000" dirty="0">
                <a:solidFill/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输入替换内容输入替换内容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6082691" y="2363347"/>
            <a:ext cx="19638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1000" dirty="0">
                <a:solidFill/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输入替换内容输入替换内容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</p:txBody>
      </p:sp>
      <p:cxnSp>
        <p:nvCxnSpPr>
          <p:cNvPr id="24" name="直接箭头连接符 23"/>
          <p:cNvCxnSpPr/>
          <p:nvPr/>
        </p:nvCxnSpPr>
        <p:spPr>
          <a:xfrm>
            <a:off x="453544" y="3865157"/>
            <a:ext cx="7604567" cy="0"/>
          </a:xfrm>
          <a:prstGeom prst="straightConnector1">
            <a:avLst/>
          </a:prstGeom>
          <a:ln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/>
          <p:cNvSpPr txBox="1"/>
          <p:nvPr/>
        </p:nvSpPr>
        <p:spPr>
          <a:xfrm>
            <a:off x="1690023" y="3564609"/>
            <a:ext cx="54282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1000" dirty="0">
                <a:solidFill/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输入替换内容输入替换内容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1679661" y="3865157"/>
            <a:ext cx="54282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1000" dirty="0">
                <a:solidFill/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输入替换内容输入替换内容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</p:txBody>
      </p:sp>
      <p:pic>
        <p:nvPicPr>
          <p:cNvPr id="54" name="Picture 53" descr="59-南开大学-logo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18267" y="133568"/>
            <a:ext cx="444658" cy="44465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Click="0" advTm="2000">
        <p15:prstTrans prst="pageCurlDouble"/>
      </p:transition>
    </mc:Choice>
    <mc:Fallback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4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3" dur="4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4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8" dur="4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4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3" dur="4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  <p:bldP spid="20" grpId="0"/>
      <p:bldP spid="25" grpId="0"/>
      <p:bldP spid="2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1099596" y="312516"/>
            <a:ext cx="6400800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3813594" y="35517"/>
            <a:ext cx="8105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solidFill/>
                <a:latin typeface="微软雅黑" panose="020B0503020204020204" pitchFamily="34" charset="-122"/>
                <a:ea typeface="微软雅黑" panose="020B0503020204020204" pitchFamily="34" charset="-122"/>
              </a:rPr>
              <a:t>答辩内容</a:t>
            </a:r>
            <a:endParaRPr lang="zh-CN" altLang="en-US" sz="1200" dirty="0">
              <a:solidFill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640372" y="312516"/>
            <a:ext cx="152759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0" dirty="0">
                <a:solidFill>
                  <a:srgbClr val="333333"/>
                </a:solidFill>
                <a:latin typeface="Arial" panose="020B0604020202020204" pitchFamily="34" charset="0"/>
              </a:rPr>
              <a:t>Graduation speech</a:t>
            </a:r>
            <a:endParaRPr lang="en-US" altLang="zh-CN" sz="1000" b="0" i="0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767838" y="1400538"/>
            <a:ext cx="3622876" cy="2534856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4624137" y="1400538"/>
            <a:ext cx="3622876" cy="2534856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5230263" y="1848949"/>
            <a:ext cx="27115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1000" dirty="0">
                <a:solidFill/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输入替换内容输入替换内容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230263" y="2371578"/>
            <a:ext cx="27115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1000" dirty="0">
                <a:solidFill/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输入替换内容输入替换内容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230263" y="2871808"/>
            <a:ext cx="27115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1000" dirty="0">
                <a:solidFill/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输入替换内容输入替换内容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214558" y="1846008"/>
            <a:ext cx="27115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1000" dirty="0">
                <a:solidFill/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输入替换内容输入替换内容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214558" y="2343839"/>
            <a:ext cx="27115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1000" dirty="0">
                <a:solidFill/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输入替换内容输入替换内容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1724522" y="1108648"/>
            <a:ext cx="1504709" cy="513052"/>
          </a:xfrm>
          <a:prstGeom prst="rect">
            <a:avLst/>
          </a:prstGeom>
          <a:solidFill>
            <a:srgbClr val="7517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5772976" y="1122941"/>
            <a:ext cx="1504709" cy="513052"/>
          </a:xfrm>
          <a:prstGeom prst="rect">
            <a:avLst/>
          </a:prstGeom>
          <a:solidFill>
            <a:srgbClr val="C527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1214558" y="2854596"/>
            <a:ext cx="27115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1000" dirty="0">
                <a:solidFill/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输入替换内容输入替换内容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2079170" y="1206752"/>
            <a:ext cx="795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内容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6139048" y="1210566"/>
            <a:ext cx="795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内容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3" name="Picture 32" descr="59-南开大学-logo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18267" y="133568"/>
            <a:ext cx="444658" cy="44465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Click="0" advTm="2000">
        <p15:prstTrans prst="pageCurlDouble"/>
      </p:transition>
    </mc:Choice>
    <mc:Fallback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1" grpId="0"/>
      <p:bldP spid="13" grpId="0"/>
      <p:bldP spid="1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2928395" cy="5219700"/>
          </a:xfrm>
          <a:prstGeom prst="rect">
            <a:avLst/>
          </a:prstGeom>
          <a:solidFill>
            <a:srgbClr val="7517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630820" y="1182878"/>
            <a:ext cx="1666754" cy="2106592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718103" y="1405176"/>
            <a:ext cx="164339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800" dirty="0">
                <a:solidFill>
                  <a:schemeClr val="bg1"/>
                </a:solidFill>
                <a:latin typeface="Broadway" panose="04040905080B02020502" pitchFamily="82" charset="0"/>
                <a:ea typeface="微软雅黑" panose="020B0503020204020204" pitchFamily="34" charset="-122"/>
              </a:rPr>
              <a:t>04</a:t>
            </a:r>
            <a:endParaRPr lang="zh-CN" altLang="en-US" sz="8800" dirty="0">
              <a:solidFill>
                <a:schemeClr val="bg1"/>
              </a:solidFill>
              <a:latin typeface="Broadway" panose="04040905080B02020502" pitchFamily="82" charset="0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033512" y="1712954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/>
                <a:latin typeface="微软雅黑" panose="020B0503020204020204" pitchFamily="34" charset="-122"/>
                <a:ea typeface="微软雅黑" panose="020B0503020204020204" pitchFamily="34" charset="-122"/>
              </a:rPr>
              <a:t>总结与展望</a:t>
            </a:r>
            <a:endParaRPr lang="zh-CN" altLang="en-US" sz="2800" dirty="0">
              <a:solidFill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3252721" y="2332057"/>
            <a:ext cx="5567423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3252722" y="2609850"/>
            <a:ext cx="54282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1000" dirty="0">
                <a:solidFill/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输入替换内容输入替换内容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252722" y="2856071"/>
            <a:ext cx="54282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1000" dirty="0">
                <a:solidFill/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输入替换内容输入替换内容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252722" y="3102292"/>
            <a:ext cx="54282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1000" dirty="0">
                <a:solidFill/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输入替换内容输入替换内容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252721" y="3348513"/>
            <a:ext cx="54282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1000" dirty="0">
                <a:solidFill/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输入替换内容输入替换内容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Click="0" advTm="2000">
        <p15:prstTrans prst="pageCurlDouble"/>
      </p:transition>
    </mc:Choice>
    <mc:Fallback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9" grpId="0"/>
      <p:bldP spid="10" grpId="0"/>
      <p:bldP spid="11" grpId="0"/>
      <p:bldP spid="1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1099596" y="312516"/>
            <a:ext cx="6400800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3813594" y="35517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solidFill/>
                <a:latin typeface="微软雅黑" panose="020B0503020204020204" pitchFamily="34" charset="-122"/>
                <a:ea typeface="微软雅黑" panose="020B0503020204020204" pitchFamily="34" charset="-122"/>
              </a:rPr>
              <a:t>总结与展望</a:t>
            </a:r>
            <a:endParaRPr lang="zh-CN" altLang="en-US" sz="1200" dirty="0">
              <a:solidFill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640372" y="312516"/>
            <a:ext cx="152759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0" dirty="0">
                <a:solidFill>
                  <a:srgbClr val="333333"/>
                </a:solidFill>
                <a:latin typeface="Arial" panose="020B0604020202020204" pitchFamily="34" charset="0"/>
              </a:rPr>
              <a:t>Graduation speech</a:t>
            </a:r>
            <a:endParaRPr lang="en-US" altLang="zh-CN" sz="1000" b="0" i="0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3049904" y="1814069"/>
            <a:ext cx="3040380" cy="0"/>
          </a:xfrm>
          <a:prstGeom prst="line">
            <a:avLst/>
          </a:prstGeom>
          <a:noFill/>
          <a:ln w="9525">
            <a:solidFill>
              <a:srgbClr val="626262"/>
            </a:solidFill>
            <a:prstDash val="sysDash"/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4581524" y="1822306"/>
            <a:ext cx="875144" cy="824348"/>
          </a:xfrm>
          <a:prstGeom prst="line">
            <a:avLst/>
          </a:prstGeom>
          <a:noFill/>
          <a:ln w="9525">
            <a:solidFill>
              <a:srgbClr val="626262"/>
            </a:solidFill>
            <a:prstDash val="sysDash"/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7" name="直接连接符 6"/>
          <p:cNvCxnSpPr/>
          <p:nvPr/>
        </p:nvCxnSpPr>
        <p:spPr>
          <a:xfrm flipH="1">
            <a:off x="3826191" y="1822306"/>
            <a:ext cx="746558" cy="701734"/>
          </a:xfrm>
          <a:prstGeom prst="line">
            <a:avLst/>
          </a:prstGeom>
          <a:noFill/>
          <a:ln w="9525">
            <a:solidFill>
              <a:srgbClr val="626262"/>
            </a:solidFill>
            <a:prstDash val="sysDash"/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8" name="直接连接符 7"/>
          <p:cNvCxnSpPr/>
          <p:nvPr/>
        </p:nvCxnSpPr>
        <p:spPr>
          <a:xfrm>
            <a:off x="4570094" y="1810464"/>
            <a:ext cx="0" cy="1223422"/>
          </a:xfrm>
          <a:prstGeom prst="line">
            <a:avLst/>
          </a:prstGeom>
          <a:noFill/>
          <a:ln w="9525">
            <a:solidFill>
              <a:srgbClr val="626262"/>
            </a:solidFill>
            <a:prstDash val="sysDash"/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5" name="矩形 14"/>
          <p:cNvSpPr/>
          <p:nvPr/>
        </p:nvSpPr>
        <p:spPr>
          <a:xfrm>
            <a:off x="3984708" y="1499145"/>
            <a:ext cx="1233147" cy="369306"/>
          </a:xfrm>
          <a:prstGeom prst="rect">
            <a:avLst/>
          </a:prstGeom>
        </p:spPr>
        <p:txBody>
          <a:bodyPr wrap="square" lIns="91415" tIns="45707" rIns="91415" bIns="45707">
            <a:spAutoFit/>
          </a:bodyPr>
          <a:lstStyle/>
          <a:p>
            <a:pPr algn="ctr" defTabSz="914400"/>
            <a:r>
              <a:rPr lang="zh-CN" altLang="en-US" sz="18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发展方向</a:t>
            </a:r>
            <a:endParaRPr lang="zh-CN" altLang="en-US" sz="18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Freeform 338"/>
          <p:cNvSpPr>
            <a:spLocks noEditPoints="1"/>
          </p:cNvSpPr>
          <p:nvPr/>
        </p:nvSpPr>
        <p:spPr bwMode="auto">
          <a:xfrm>
            <a:off x="4380487" y="3281253"/>
            <a:ext cx="384522" cy="326844"/>
          </a:xfrm>
          <a:custGeom>
            <a:avLst/>
            <a:gdLst>
              <a:gd name="T0" fmla="*/ 58 w 76"/>
              <a:gd name="T1" fmla="*/ 2 h 65"/>
              <a:gd name="T2" fmla="*/ 69 w 76"/>
              <a:gd name="T3" fmla="*/ 2 h 65"/>
              <a:gd name="T4" fmla="*/ 76 w 76"/>
              <a:gd name="T5" fmla="*/ 8 h 65"/>
              <a:gd name="T6" fmla="*/ 76 w 76"/>
              <a:gd name="T7" fmla="*/ 62 h 65"/>
              <a:gd name="T8" fmla="*/ 73 w 76"/>
              <a:gd name="T9" fmla="*/ 65 h 65"/>
              <a:gd name="T10" fmla="*/ 12 w 76"/>
              <a:gd name="T11" fmla="*/ 62 h 65"/>
              <a:gd name="T12" fmla="*/ 8 w 76"/>
              <a:gd name="T13" fmla="*/ 58 h 65"/>
              <a:gd name="T14" fmla="*/ 0 w 76"/>
              <a:gd name="T15" fmla="*/ 45 h 65"/>
              <a:gd name="T16" fmla="*/ 10 w 76"/>
              <a:gd name="T17" fmla="*/ 47 h 65"/>
              <a:gd name="T18" fmla="*/ 49 w 76"/>
              <a:gd name="T19" fmla="*/ 47 h 65"/>
              <a:gd name="T20" fmla="*/ 10 w 76"/>
              <a:gd name="T21" fmla="*/ 44 h 65"/>
              <a:gd name="T22" fmla="*/ 10 w 76"/>
              <a:gd name="T23" fmla="*/ 41 h 65"/>
              <a:gd name="T24" fmla="*/ 49 w 76"/>
              <a:gd name="T25" fmla="*/ 39 h 65"/>
              <a:gd name="T26" fmla="*/ 10 w 76"/>
              <a:gd name="T27" fmla="*/ 31 h 65"/>
              <a:gd name="T28" fmla="*/ 49 w 76"/>
              <a:gd name="T29" fmla="*/ 31 h 65"/>
              <a:gd name="T30" fmla="*/ 42 w 76"/>
              <a:gd name="T31" fmla="*/ 23 h 65"/>
              <a:gd name="T32" fmla="*/ 50 w 76"/>
              <a:gd name="T33" fmla="*/ 21 h 65"/>
              <a:gd name="T34" fmla="*/ 45 w 76"/>
              <a:gd name="T35" fmla="*/ 14 h 65"/>
              <a:gd name="T36" fmla="*/ 46 w 76"/>
              <a:gd name="T37" fmla="*/ 12 h 65"/>
              <a:gd name="T38" fmla="*/ 50 w 76"/>
              <a:gd name="T39" fmla="*/ 12 h 65"/>
              <a:gd name="T40" fmla="*/ 42 w 76"/>
              <a:gd name="T41" fmla="*/ 15 h 65"/>
              <a:gd name="T42" fmla="*/ 46 w 76"/>
              <a:gd name="T43" fmla="*/ 21 h 65"/>
              <a:gd name="T44" fmla="*/ 45 w 76"/>
              <a:gd name="T45" fmla="*/ 23 h 65"/>
              <a:gd name="T46" fmla="*/ 18 w 76"/>
              <a:gd name="T47" fmla="*/ 26 h 65"/>
              <a:gd name="T48" fmla="*/ 15 w 76"/>
              <a:gd name="T49" fmla="*/ 17 h 65"/>
              <a:gd name="T50" fmla="*/ 9 w 76"/>
              <a:gd name="T51" fmla="*/ 26 h 65"/>
              <a:gd name="T52" fmla="*/ 15 w 76"/>
              <a:gd name="T53" fmla="*/ 26 h 65"/>
              <a:gd name="T54" fmla="*/ 26 w 76"/>
              <a:gd name="T55" fmla="*/ 24 h 65"/>
              <a:gd name="T56" fmla="*/ 26 w 76"/>
              <a:gd name="T57" fmla="*/ 18 h 65"/>
              <a:gd name="T58" fmla="*/ 23 w 76"/>
              <a:gd name="T59" fmla="*/ 12 h 65"/>
              <a:gd name="T60" fmla="*/ 19 w 76"/>
              <a:gd name="T61" fmla="*/ 10 h 65"/>
              <a:gd name="T62" fmla="*/ 41 w 76"/>
              <a:gd name="T63" fmla="*/ 10 h 65"/>
              <a:gd name="T64" fmla="*/ 36 w 76"/>
              <a:gd name="T65" fmla="*/ 10 h 65"/>
              <a:gd name="T66" fmla="*/ 30 w 76"/>
              <a:gd name="T67" fmla="*/ 10 h 65"/>
              <a:gd name="T68" fmla="*/ 32 w 76"/>
              <a:gd name="T69" fmla="*/ 26 h 65"/>
              <a:gd name="T70" fmla="*/ 39 w 76"/>
              <a:gd name="T71" fmla="*/ 26 h 65"/>
              <a:gd name="T72" fmla="*/ 58 w 76"/>
              <a:gd name="T73" fmla="*/ 44 h 65"/>
              <a:gd name="T74" fmla="*/ 61 w 76"/>
              <a:gd name="T75" fmla="*/ 53 h 65"/>
              <a:gd name="T76" fmla="*/ 63 w 76"/>
              <a:gd name="T77" fmla="*/ 44 h 65"/>
              <a:gd name="T78" fmla="*/ 63 w 76"/>
              <a:gd name="T79" fmla="*/ 8 h 65"/>
              <a:gd name="T80" fmla="*/ 59 w 76"/>
              <a:gd name="T81" fmla="*/ 7 h 65"/>
              <a:gd name="T82" fmla="*/ 68 w 76"/>
              <a:gd name="T83" fmla="*/ 7 h 65"/>
              <a:gd name="T84" fmla="*/ 68 w 76"/>
              <a:gd name="T85" fmla="*/ 8 h 65"/>
              <a:gd name="T86" fmla="*/ 67 w 76"/>
              <a:gd name="T87" fmla="*/ 53 h 65"/>
              <a:gd name="T88" fmla="*/ 62 w 76"/>
              <a:gd name="T89" fmla="*/ 58 h 65"/>
              <a:gd name="T90" fmla="*/ 71 w 76"/>
              <a:gd name="T91" fmla="*/ 59 h 65"/>
              <a:gd name="T92" fmla="*/ 71 w 76"/>
              <a:gd name="T93" fmla="*/ 8 h 65"/>
              <a:gd name="T94" fmla="*/ 69 w 76"/>
              <a:gd name="T95" fmla="*/ 7 h 65"/>
              <a:gd name="T96" fmla="*/ 5 w 76"/>
              <a:gd name="T97" fmla="*/ 5 h 65"/>
              <a:gd name="T98" fmla="*/ 5 w 76"/>
              <a:gd name="T99" fmla="*/ 45 h 65"/>
              <a:gd name="T100" fmla="*/ 54 w 76"/>
              <a:gd name="T101" fmla="*/ 53 h 65"/>
              <a:gd name="T102" fmla="*/ 53 w 76"/>
              <a:gd name="T103" fmla="*/ 5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76" h="65">
                <a:moveTo>
                  <a:pt x="2" y="0"/>
                </a:moveTo>
                <a:cubicBezTo>
                  <a:pt x="55" y="0"/>
                  <a:pt x="55" y="0"/>
                  <a:pt x="55" y="0"/>
                </a:cubicBezTo>
                <a:cubicBezTo>
                  <a:pt x="57" y="0"/>
                  <a:pt x="58" y="1"/>
                  <a:pt x="58" y="2"/>
                </a:cubicBezTo>
                <a:cubicBezTo>
                  <a:pt x="58" y="2"/>
                  <a:pt x="59" y="2"/>
                  <a:pt x="59" y="2"/>
                </a:cubicBezTo>
                <a:cubicBezTo>
                  <a:pt x="68" y="2"/>
                  <a:pt x="68" y="2"/>
                  <a:pt x="68" y="2"/>
                </a:cubicBezTo>
                <a:cubicBezTo>
                  <a:pt x="68" y="2"/>
                  <a:pt x="69" y="2"/>
                  <a:pt x="69" y="2"/>
                </a:cubicBezTo>
                <a:cubicBezTo>
                  <a:pt x="69" y="2"/>
                  <a:pt x="69" y="2"/>
                  <a:pt x="70" y="2"/>
                </a:cubicBezTo>
                <a:cubicBezTo>
                  <a:pt x="71" y="2"/>
                  <a:pt x="73" y="2"/>
                  <a:pt x="74" y="3"/>
                </a:cubicBezTo>
                <a:cubicBezTo>
                  <a:pt x="75" y="5"/>
                  <a:pt x="76" y="6"/>
                  <a:pt x="76" y="8"/>
                </a:cubicBezTo>
                <a:cubicBezTo>
                  <a:pt x="76" y="8"/>
                  <a:pt x="76" y="8"/>
                  <a:pt x="76" y="9"/>
                </a:cubicBezTo>
                <a:cubicBezTo>
                  <a:pt x="76" y="9"/>
                  <a:pt x="76" y="9"/>
                  <a:pt x="76" y="9"/>
                </a:cubicBezTo>
                <a:cubicBezTo>
                  <a:pt x="76" y="62"/>
                  <a:pt x="76" y="62"/>
                  <a:pt x="76" y="62"/>
                </a:cubicBezTo>
                <a:cubicBezTo>
                  <a:pt x="76" y="62"/>
                  <a:pt x="76" y="62"/>
                  <a:pt x="76" y="62"/>
                </a:cubicBezTo>
                <a:cubicBezTo>
                  <a:pt x="76" y="62"/>
                  <a:pt x="76" y="62"/>
                  <a:pt x="76" y="62"/>
                </a:cubicBezTo>
                <a:cubicBezTo>
                  <a:pt x="76" y="63"/>
                  <a:pt x="75" y="65"/>
                  <a:pt x="73" y="65"/>
                </a:cubicBezTo>
                <a:cubicBezTo>
                  <a:pt x="73" y="65"/>
                  <a:pt x="73" y="64"/>
                  <a:pt x="72" y="64"/>
                </a:cubicBezTo>
                <a:cubicBezTo>
                  <a:pt x="14" y="64"/>
                  <a:pt x="14" y="64"/>
                  <a:pt x="14" y="64"/>
                </a:cubicBezTo>
                <a:cubicBezTo>
                  <a:pt x="13" y="64"/>
                  <a:pt x="12" y="63"/>
                  <a:pt x="12" y="62"/>
                </a:cubicBezTo>
                <a:cubicBezTo>
                  <a:pt x="12" y="58"/>
                  <a:pt x="12" y="58"/>
                  <a:pt x="12" y="58"/>
                </a:cubicBezTo>
                <a:cubicBezTo>
                  <a:pt x="8" y="58"/>
                  <a:pt x="8" y="58"/>
                  <a:pt x="8" y="58"/>
                </a:cubicBezTo>
                <a:cubicBezTo>
                  <a:pt x="8" y="58"/>
                  <a:pt x="8" y="58"/>
                  <a:pt x="8" y="58"/>
                </a:cubicBezTo>
                <a:cubicBezTo>
                  <a:pt x="6" y="57"/>
                  <a:pt x="4" y="56"/>
                  <a:pt x="2" y="54"/>
                </a:cubicBezTo>
                <a:cubicBezTo>
                  <a:pt x="1" y="52"/>
                  <a:pt x="0" y="49"/>
                  <a:pt x="0" y="45"/>
                </a:cubicBezTo>
                <a:cubicBezTo>
                  <a:pt x="0" y="45"/>
                  <a:pt x="0" y="45"/>
                  <a:pt x="0" y="45"/>
                </a:cubicBezTo>
                <a:cubicBezTo>
                  <a:pt x="0" y="3"/>
                  <a:pt x="0" y="3"/>
                  <a:pt x="0" y="3"/>
                </a:cubicBezTo>
                <a:cubicBezTo>
                  <a:pt x="0" y="1"/>
                  <a:pt x="1" y="0"/>
                  <a:pt x="2" y="0"/>
                </a:cubicBezTo>
                <a:close/>
                <a:moveTo>
                  <a:pt x="10" y="47"/>
                </a:moveTo>
                <a:cubicBezTo>
                  <a:pt x="10" y="49"/>
                  <a:pt x="10" y="49"/>
                  <a:pt x="10" y="49"/>
                </a:cubicBezTo>
                <a:cubicBezTo>
                  <a:pt x="49" y="49"/>
                  <a:pt x="49" y="49"/>
                  <a:pt x="49" y="49"/>
                </a:cubicBezTo>
                <a:cubicBezTo>
                  <a:pt x="49" y="47"/>
                  <a:pt x="49" y="47"/>
                  <a:pt x="49" y="47"/>
                </a:cubicBezTo>
                <a:cubicBezTo>
                  <a:pt x="10" y="47"/>
                  <a:pt x="10" y="47"/>
                  <a:pt x="10" y="47"/>
                </a:cubicBezTo>
                <a:close/>
                <a:moveTo>
                  <a:pt x="10" y="41"/>
                </a:moveTo>
                <a:cubicBezTo>
                  <a:pt x="10" y="44"/>
                  <a:pt x="10" y="44"/>
                  <a:pt x="10" y="44"/>
                </a:cubicBezTo>
                <a:cubicBezTo>
                  <a:pt x="49" y="44"/>
                  <a:pt x="49" y="44"/>
                  <a:pt x="49" y="44"/>
                </a:cubicBezTo>
                <a:cubicBezTo>
                  <a:pt x="49" y="41"/>
                  <a:pt x="49" y="41"/>
                  <a:pt x="49" y="41"/>
                </a:cubicBezTo>
                <a:cubicBezTo>
                  <a:pt x="10" y="41"/>
                  <a:pt x="10" y="41"/>
                  <a:pt x="10" y="41"/>
                </a:cubicBezTo>
                <a:close/>
                <a:moveTo>
                  <a:pt x="10" y="36"/>
                </a:moveTo>
                <a:cubicBezTo>
                  <a:pt x="10" y="39"/>
                  <a:pt x="10" y="39"/>
                  <a:pt x="10" y="39"/>
                </a:cubicBezTo>
                <a:cubicBezTo>
                  <a:pt x="49" y="39"/>
                  <a:pt x="49" y="39"/>
                  <a:pt x="49" y="39"/>
                </a:cubicBezTo>
                <a:cubicBezTo>
                  <a:pt x="49" y="36"/>
                  <a:pt x="49" y="36"/>
                  <a:pt x="49" y="36"/>
                </a:cubicBezTo>
                <a:cubicBezTo>
                  <a:pt x="10" y="36"/>
                  <a:pt x="10" y="36"/>
                  <a:pt x="10" y="36"/>
                </a:cubicBezTo>
                <a:close/>
                <a:moveTo>
                  <a:pt x="10" y="31"/>
                </a:moveTo>
                <a:cubicBezTo>
                  <a:pt x="10" y="33"/>
                  <a:pt x="10" y="33"/>
                  <a:pt x="10" y="33"/>
                </a:cubicBezTo>
                <a:cubicBezTo>
                  <a:pt x="49" y="33"/>
                  <a:pt x="49" y="33"/>
                  <a:pt x="49" y="33"/>
                </a:cubicBezTo>
                <a:cubicBezTo>
                  <a:pt x="49" y="31"/>
                  <a:pt x="49" y="31"/>
                  <a:pt x="49" y="31"/>
                </a:cubicBezTo>
                <a:cubicBezTo>
                  <a:pt x="10" y="31"/>
                  <a:pt x="10" y="31"/>
                  <a:pt x="10" y="31"/>
                </a:cubicBezTo>
                <a:close/>
                <a:moveTo>
                  <a:pt x="42" y="20"/>
                </a:moveTo>
                <a:cubicBezTo>
                  <a:pt x="42" y="23"/>
                  <a:pt x="42" y="23"/>
                  <a:pt x="42" y="23"/>
                </a:cubicBezTo>
                <a:cubicBezTo>
                  <a:pt x="42" y="25"/>
                  <a:pt x="43" y="26"/>
                  <a:pt x="46" y="26"/>
                </a:cubicBezTo>
                <a:cubicBezTo>
                  <a:pt x="48" y="26"/>
                  <a:pt x="50" y="25"/>
                  <a:pt x="50" y="23"/>
                </a:cubicBezTo>
                <a:cubicBezTo>
                  <a:pt x="50" y="21"/>
                  <a:pt x="50" y="21"/>
                  <a:pt x="50" y="21"/>
                </a:cubicBezTo>
                <a:cubicBezTo>
                  <a:pt x="50" y="20"/>
                  <a:pt x="50" y="20"/>
                  <a:pt x="49" y="19"/>
                </a:cubicBezTo>
                <a:cubicBezTo>
                  <a:pt x="49" y="18"/>
                  <a:pt x="48" y="17"/>
                  <a:pt x="46" y="16"/>
                </a:cubicBezTo>
                <a:cubicBezTo>
                  <a:pt x="46" y="15"/>
                  <a:pt x="45" y="14"/>
                  <a:pt x="45" y="14"/>
                </a:cubicBezTo>
                <a:cubicBezTo>
                  <a:pt x="45" y="13"/>
                  <a:pt x="45" y="13"/>
                  <a:pt x="45" y="13"/>
                </a:cubicBezTo>
                <a:cubicBezTo>
                  <a:pt x="45" y="12"/>
                  <a:pt x="45" y="12"/>
                  <a:pt x="46" y="12"/>
                </a:cubicBezTo>
                <a:cubicBezTo>
                  <a:pt x="46" y="12"/>
                  <a:pt x="46" y="12"/>
                  <a:pt x="46" y="12"/>
                </a:cubicBezTo>
                <a:cubicBezTo>
                  <a:pt x="46" y="15"/>
                  <a:pt x="46" y="15"/>
                  <a:pt x="46" y="15"/>
                </a:cubicBezTo>
                <a:cubicBezTo>
                  <a:pt x="50" y="15"/>
                  <a:pt x="50" y="15"/>
                  <a:pt x="50" y="15"/>
                </a:cubicBezTo>
                <a:cubicBezTo>
                  <a:pt x="50" y="12"/>
                  <a:pt x="50" y="12"/>
                  <a:pt x="50" y="12"/>
                </a:cubicBezTo>
                <a:cubicBezTo>
                  <a:pt x="50" y="10"/>
                  <a:pt x="48" y="10"/>
                  <a:pt x="46" y="10"/>
                </a:cubicBezTo>
                <a:cubicBezTo>
                  <a:pt x="43" y="10"/>
                  <a:pt x="42" y="11"/>
                  <a:pt x="42" y="13"/>
                </a:cubicBezTo>
                <a:cubicBezTo>
                  <a:pt x="42" y="15"/>
                  <a:pt x="42" y="15"/>
                  <a:pt x="42" y="15"/>
                </a:cubicBezTo>
                <a:cubicBezTo>
                  <a:pt x="42" y="15"/>
                  <a:pt x="42" y="16"/>
                  <a:pt x="42" y="16"/>
                </a:cubicBezTo>
                <a:cubicBezTo>
                  <a:pt x="43" y="17"/>
                  <a:pt x="44" y="18"/>
                  <a:pt x="45" y="19"/>
                </a:cubicBezTo>
                <a:cubicBezTo>
                  <a:pt x="46" y="20"/>
                  <a:pt x="46" y="21"/>
                  <a:pt x="46" y="21"/>
                </a:cubicBezTo>
                <a:cubicBezTo>
                  <a:pt x="46" y="23"/>
                  <a:pt x="46" y="23"/>
                  <a:pt x="46" y="23"/>
                </a:cubicBezTo>
                <a:cubicBezTo>
                  <a:pt x="46" y="24"/>
                  <a:pt x="46" y="24"/>
                  <a:pt x="46" y="24"/>
                </a:cubicBezTo>
                <a:cubicBezTo>
                  <a:pt x="45" y="24"/>
                  <a:pt x="45" y="24"/>
                  <a:pt x="45" y="23"/>
                </a:cubicBezTo>
                <a:cubicBezTo>
                  <a:pt x="45" y="20"/>
                  <a:pt x="45" y="20"/>
                  <a:pt x="45" y="20"/>
                </a:cubicBezTo>
                <a:cubicBezTo>
                  <a:pt x="42" y="20"/>
                  <a:pt x="42" y="20"/>
                  <a:pt x="42" y="20"/>
                </a:cubicBezTo>
                <a:close/>
                <a:moveTo>
                  <a:pt x="18" y="26"/>
                </a:moveTo>
                <a:cubicBezTo>
                  <a:pt x="18" y="10"/>
                  <a:pt x="18" y="10"/>
                  <a:pt x="18" y="10"/>
                </a:cubicBezTo>
                <a:cubicBezTo>
                  <a:pt x="15" y="10"/>
                  <a:pt x="15" y="10"/>
                  <a:pt x="15" y="10"/>
                </a:cubicBezTo>
                <a:cubicBezTo>
                  <a:pt x="15" y="17"/>
                  <a:pt x="15" y="17"/>
                  <a:pt x="15" y="17"/>
                </a:cubicBezTo>
                <a:cubicBezTo>
                  <a:pt x="13" y="10"/>
                  <a:pt x="13" y="10"/>
                  <a:pt x="13" y="10"/>
                </a:cubicBezTo>
                <a:cubicBezTo>
                  <a:pt x="9" y="10"/>
                  <a:pt x="9" y="10"/>
                  <a:pt x="9" y="10"/>
                </a:cubicBezTo>
                <a:cubicBezTo>
                  <a:pt x="9" y="26"/>
                  <a:pt x="9" y="26"/>
                  <a:pt x="9" y="26"/>
                </a:cubicBezTo>
                <a:cubicBezTo>
                  <a:pt x="12" y="26"/>
                  <a:pt x="12" y="26"/>
                  <a:pt x="12" y="26"/>
                </a:cubicBezTo>
                <a:cubicBezTo>
                  <a:pt x="12" y="17"/>
                  <a:pt x="12" y="17"/>
                  <a:pt x="12" y="17"/>
                </a:cubicBezTo>
                <a:cubicBezTo>
                  <a:pt x="15" y="26"/>
                  <a:pt x="15" y="26"/>
                  <a:pt x="15" y="26"/>
                </a:cubicBezTo>
                <a:cubicBezTo>
                  <a:pt x="18" y="26"/>
                  <a:pt x="18" y="26"/>
                  <a:pt x="18" y="26"/>
                </a:cubicBezTo>
                <a:close/>
                <a:moveTo>
                  <a:pt x="26" y="26"/>
                </a:moveTo>
                <a:cubicBezTo>
                  <a:pt x="26" y="24"/>
                  <a:pt x="26" y="24"/>
                  <a:pt x="26" y="24"/>
                </a:cubicBezTo>
                <a:cubicBezTo>
                  <a:pt x="23" y="24"/>
                  <a:pt x="23" y="24"/>
                  <a:pt x="23" y="24"/>
                </a:cubicBezTo>
                <a:cubicBezTo>
                  <a:pt x="23" y="18"/>
                  <a:pt x="23" y="18"/>
                  <a:pt x="23" y="18"/>
                </a:cubicBezTo>
                <a:cubicBezTo>
                  <a:pt x="26" y="18"/>
                  <a:pt x="26" y="18"/>
                  <a:pt x="26" y="18"/>
                </a:cubicBezTo>
                <a:cubicBezTo>
                  <a:pt x="26" y="16"/>
                  <a:pt x="26" y="16"/>
                  <a:pt x="26" y="16"/>
                </a:cubicBezTo>
                <a:cubicBezTo>
                  <a:pt x="23" y="16"/>
                  <a:pt x="23" y="16"/>
                  <a:pt x="23" y="16"/>
                </a:cubicBezTo>
                <a:cubicBezTo>
                  <a:pt x="23" y="12"/>
                  <a:pt x="23" y="12"/>
                  <a:pt x="23" y="12"/>
                </a:cubicBezTo>
                <a:cubicBezTo>
                  <a:pt x="26" y="12"/>
                  <a:pt x="26" y="12"/>
                  <a:pt x="26" y="12"/>
                </a:cubicBezTo>
                <a:cubicBezTo>
                  <a:pt x="26" y="10"/>
                  <a:pt x="26" y="10"/>
                  <a:pt x="26" y="10"/>
                </a:cubicBezTo>
                <a:cubicBezTo>
                  <a:pt x="19" y="10"/>
                  <a:pt x="19" y="10"/>
                  <a:pt x="19" y="10"/>
                </a:cubicBezTo>
                <a:cubicBezTo>
                  <a:pt x="19" y="26"/>
                  <a:pt x="19" y="26"/>
                  <a:pt x="19" y="26"/>
                </a:cubicBezTo>
                <a:cubicBezTo>
                  <a:pt x="26" y="26"/>
                  <a:pt x="26" y="26"/>
                  <a:pt x="26" y="26"/>
                </a:cubicBezTo>
                <a:close/>
                <a:moveTo>
                  <a:pt x="41" y="10"/>
                </a:moveTo>
                <a:cubicBezTo>
                  <a:pt x="38" y="10"/>
                  <a:pt x="38" y="10"/>
                  <a:pt x="38" y="10"/>
                </a:cubicBezTo>
                <a:cubicBezTo>
                  <a:pt x="37" y="17"/>
                  <a:pt x="37" y="17"/>
                  <a:pt x="37" y="17"/>
                </a:cubicBezTo>
                <a:cubicBezTo>
                  <a:pt x="36" y="10"/>
                  <a:pt x="36" y="10"/>
                  <a:pt x="36" y="10"/>
                </a:cubicBezTo>
                <a:cubicBezTo>
                  <a:pt x="32" y="10"/>
                  <a:pt x="32" y="10"/>
                  <a:pt x="32" y="10"/>
                </a:cubicBezTo>
                <a:cubicBezTo>
                  <a:pt x="31" y="17"/>
                  <a:pt x="31" y="17"/>
                  <a:pt x="31" y="17"/>
                </a:cubicBezTo>
                <a:cubicBezTo>
                  <a:pt x="30" y="10"/>
                  <a:pt x="30" y="10"/>
                  <a:pt x="30" y="10"/>
                </a:cubicBezTo>
                <a:cubicBezTo>
                  <a:pt x="26" y="10"/>
                  <a:pt x="26" y="10"/>
                  <a:pt x="26" y="10"/>
                </a:cubicBezTo>
                <a:cubicBezTo>
                  <a:pt x="29" y="26"/>
                  <a:pt x="29" y="26"/>
                  <a:pt x="29" y="26"/>
                </a:cubicBezTo>
                <a:cubicBezTo>
                  <a:pt x="32" y="26"/>
                  <a:pt x="32" y="26"/>
                  <a:pt x="32" y="26"/>
                </a:cubicBezTo>
                <a:cubicBezTo>
                  <a:pt x="33" y="17"/>
                  <a:pt x="33" y="17"/>
                  <a:pt x="33" y="17"/>
                </a:cubicBezTo>
                <a:cubicBezTo>
                  <a:pt x="35" y="26"/>
                  <a:pt x="35" y="26"/>
                  <a:pt x="35" y="26"/>
                </a:cubicBezTo>
                <a:cubicBezTo>
                  <a:pt x="39" y="26"/>
                  <a:pt x="39" y="26"/>
                  <a:pt x="39" y="26"/>
                </a:cubicBezTo>
                <a:cubicBezTo>
                  <a:pt x="41" y="10"/>
                  <a:pt x="41" y="10"/>
                  <a:pt x="41" y="10"/>
                </a:cubicBezTo>
                <a:close/>
                <a:moveTo>
                  <a:pt x="58" y="7"/>
                </a:moveTo>
                <a:cubicBezTo>
                  <a:pt x="58" y="44"/>
                  <a:pt x="58" y="44"/>
                  <a:pt x="58" y="44"/>
                </a:cubicBezTo>
                <a:cubicBezTo>
                  <a:pt x="58" y="44"/>
                  <a:pt x="58" y="44"/>
                  <a:pt x="58" y="45"/>
                </a:cubicBezTo>
                <a:cubicBezTo>
                  <a:pt x="58" y="48"/>
                  <a:pt x="58" y="50"/>
                  <a:pt x="59" y="52"/>
                </a:cubicBezTo>
                <a:cubicBezTo>
                  <a:pt x="60" y="52"/>
                  <a:pt x="60" y="53"/>
                  <a:pt x="61" y="53"/>
                </a:cubicBezTo>
                <a:cubicBezTo>
                  <a:pt x="61" y="53"/>
                  <a:pt x="61" y="53"/>
                  <a:pt x="61" y="53"/>
                </a:cubicBezTo>
                <a:cubicBezTo>
                  <a:pt x="61" y="53"/>
                  <a:pt x="62" y="52"/>
                  <a:pt x="62" y="51"/>
                </a:cubicBezTo>
                <a:cubicBezTo>
                  <a:pt x="62" y="50"/>
                  <a:pt x="63" y="47"/>
                  <a:pt x="63" y="44"/>
                </a:cubicBezTo>
                <a:cubicBezTo>
                  <a:pt x="63" y="44"/>
                  <a:pt x="63" y="44"/>
                  <a:pt x="63" y="44"/>
                </a:cubicBezTo>
                <a:cubicBezTo>
                  <a:pt x="63" y="44"/>
                  <a:pt x="63" y="44"/>
                  <a:pt x="63" y="44"/>
                </a:cubicBezTo>
                <a:cubicBezTo>
                  <a:pt x="63" y="8"/>
                  <a:pt x="63" y="8"/>
                  <a:pt x="63" y="8"/>
                </a:cubicBezTo>
                <a:cubicBezTo>
                  <a:pt x="63" y="8"/>
                  <a:pt x="63" y="8"/>
                  <a:pt x="63" y="8"/>
                </a:cubicBezTo>
                <a:cubicBezTo>
                  <a:pt x="63" y="8"/>
                  <a:pt x="63" y="7"/>
                  <a:pt x="63" y="7"/>
                </a:cubicBezTo>
                <a:cubicBezTo>
                  <a:pt x="59" y="7"/>
                  <a:pt x="59" y="7"/>
                  <a:pt x="59" y="7"/>
                </a:cubicBezTo>
                <a:cubicBezTo>
                  <a:pt x="59" y="7"/>
                  <a:pt x="58" y="7"/>
                  <a:pt x="58" y="7"/>
                </a:cubicBezTo>
                <a:close/>
                <a:moveTo>
                  <a:pt x="69" y="7"/>
                </a:moveTo>
                <a:cubicBezTo>
                  <a:pt x="69" y="7"/>
                  <a:pt x="68" y="7"/>
                  <a:pt x="68" y="7"/>
                </a:cubicBezTo>
                <a:cubicBezTo>
                  <a:pt x="68" y="7"/>
                  <a:pt x="68" y="7"/>
                  <a:pt x="68" y="7"/>
                </a:cubicBezTo>
                <a:cubicBezTo>
                  <a:pt x="68" y="7"/>
                  <a:pt x="68" y="7"/>
                  <a:pt x="68" y="8"/>
                </a:cubicBezTo>
                <a:cubicBezTo>
                  <a:pt x="68" y="8"/>
                  <a:pt x="68" y="8"/>
                  <a:pt x="68" y="8"/>
                </a:cubicBezTo>
                <a:cubicBezTo>
                  <a:pt x="68" y="44"/>
                  <a:pt x="68" y="44"/>
                  <a:pt x="68" y="44"/>
                </a:cubicBezTo>
                <a:cubicBezTo>
                  <a:pt x="68" y="44"/>
                  <a:pt x="68" y="44"/>
                  <a:pt x="68" y="44"/>
                </a:cubicBezTo>
                <a:cubicBezTo>
                  <a:pt x="68" y="48"/>
                  <a:pt x="67" y="51"/>
                  <a:pt x="67" y="53"/>
                </a:cubicBezTo>
                <a:cubicBezTo>
                  <a:pt x="66" y="56"/>
                  <a:pt x="64" y="58"/>
                  <a:pt x="62" y="58"/>
                </a:cubicBezTo>
                <a:cubicBezTo>
                  <a:pt x="62" y="58"/>
                  <a:pt x="62" y="58"/>
                  <a:pt x="62" y="58"/>
                </a:cubicBezTo>
                <a:cubicBezTo>
                  <a:pt x="62" y="58"/>
                  <a:pt x="62" y="58"/>
                  <a:pt x="62" y="58"/>
                </a:cubicBezTo>
                <a:cubicBezTo>
                  <a:pt x="17" y="58"/>
                  <a:pt x="17" y="58"/>
                  <a:pt x="17" y="58"/>
                </a:cubicBezTo>
                <a:cubicBezTo>
                  <a:pt x="17" y="59"/>
                  <a:pt x="17" y="59"/>
                  <a:pt x="17" y="59"/>
                </a:cubicBezTo>
                <a:cubicBezTo>
                  <a:pt x="71" y="59"/>
                  <a:pt x="71" y="59"/>
                  <a:pt x="71" y="59"/>
                </a:cubicBezTo>
                <a:cubicBezTo>
                  <a:pt x="71" y="9"/>
                  <a:pt x="71" y="9"/>
                  <a:pt x="71" y="9"/>
                </a:cubicBezTo>
                <a:cubicBezTo>
                  <a:pt x="71" y="8"/>
                  <a:pt x="71" y="8"/>
                  <a:pt x="71" y="8"/>
                </a:cubicBezTo>
                <a:cubicBezTo>
                  <a:pt x="71" y="8"/>
                  <a:pt x="71" y="8"/>
                  <a:pt x="71" y="8"/>
                </a:cubicBezTo>
                <a:cubicBezTo>
                  <a:pt x="71" y="8"/>
                  <a:pt x="71" y="7"/>
                  <a:pt x="70" y="7"/>
                </a:cubicBezTo>
                <a:cubicBezTo>
                  <a:pt x="70" y="7"/>
                  <a:pt x="70" y="7"/>
                  <a:pt x="69" y="7"/>
                </a:cubicBezTo>
                <a:cubicBezTo>
                  <a:pt x="69" y="7"/>
                  <a:pt x="69" y="7"/>
                  <a:pt x="69" y="7"/>
                </a:cubicBezTo>
                <a:cubicBezTo>
                  <a:pt x="69" y="7"/>
                  <a:pt x="69" y="7"/>
                  <a:pt x="69" y="7"/>
                </a:cubicBezTo>
                <a:close/>
                <a:moveTo>
                  <a:pt x="53" y="5"/>
                </a:moveTo>
                <a:cubicBezTo>
                  <a:pt x="5" y="5"/>
                  <a:pt x="5" y="5"/>
                  <a:pt x="5" y="5"/>
                </a:cubicBezTo>
                <a:cubicBezTo>
                  <a:pt x="5" y="45"/>
                  <a:pt x="5" y="45"/>
                  <a:pt x="5" y="45"/>
                </a:cubicBezTo>
                <a:cubicBezTo>
                  <a:pt x="5" y="45"/>
                  <a:pt x="5" y="45"/>
                  <a:pt x="5" y="45"/>
                </a:cubicBezTo>
                <a:cubicBezTo>
                  <a:pt x="5" y="45"/>
                  <a:pt x="5" y="45"/>
                  <a:pt x="5" y="45"/>
                </a:cubicBezTo>
                <a:cubicBezTo>
                  <a:pt x="5" y="48"/>
                  <a:pt x="5" y="50"/>
                  <a:pt x="6" y="51"/>
                </a:cubicBezTo>
                <a:cubicBezTo>
                  <a:pt x="7" y="52"/>
                  <a:pt x="8" y="52"/>
                  <a:pt x="9" y="53"/>
                </a:cubicBezTo>
                <a:cubicBezTo>
                  <a:pt x="54" y="53"/>
                  <a:pt x="54" y="53"/>
                  <a:pt x="54" y="53"/>
                </a:cubicBezTo>
                <a:cubicBezTo>
                  <a:pt x="53" y="51"/>
                  <a:pt x="53" y="48"/>
                  <a:pt x="53" y="44"/>
                </a:cubicBezTo>
                <a:cubicBezTo>
                  <a:pt x="53" y="44"/>
                  <a:pt x="53" y="44"/>
                  <a:pt x="53" y="44"/>
                </a:cubicBezTo>
                <a:lnTo>
                  <a:pt x="53" y="5"/>
                </a:lnTo>
                <a:close/>
              </a:path>
            </a:pathLst>
          </a:custGeom>
          <a:solidFill>
            <a:srgbClr val="75175C"/>
          </a:solidFill>
          <a:ln>
            <a:noFill/>
          </a:ln>
        </p:spPr>
        <p:txBody>
          <a:bodyPr vert="horz" wrap="square" lIns="91415" tIns="45707" rIns="91415" bIns="45707" numCol="1" anchor="t" anchorCtr="0" compatLnSpc="1"/>
          <a:lstStyle/>
          <a:p>
            <a:pPr defTabSz="914400"/>
            <a:endParaRPr lang="zh-CN" altLang="en-US" sz="130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Freeform 373"/>
          <p:cNvSpPr>
            <a:spLocks noEditPoints="1"/>
          </p:cNvSpPr>
          <p:nvPr/>
        </p:nvSpPr>
        <p:spPr bwMode="auto">
          <a:xfrm>
            <a:off x="2440769" y="1648202"/>
            <a:ext cx="343936" cy="348208"/>
          </a:xfrm>
          <a:custGeom>
            <a:avLst/>
            <a:gdLst>
              <a:gd name="T0" fmla="*/ 65 w 68"/>
              <a:gd name="T1" fmla="*/ 29 h 69"/>
              <a:gd name="T2" fmla="*/ 68 w 68"/>
              <a:gd name="T3" fmla="*/ 34 h 69"/>
              <a:gd name="T4" fmla="*/ 68 w 68"/>
              <a:gd name="T5" fmla="*/ 63 h 69"/>
              <a:gd name="T6" fmla="*/ 61 w 68"/>
              <a:gd name="T7" fmla="*/ 69 h 69"/>
              <a:gd name="T8" fmla="*/ 7 w 68"/>
              <a:gd name="T9" fmla="*/ 69 h 69"/>
              <a:gd name="T10" fmla="*/ 0 w 68"/>
              <a:gd name="T11" fmla="*/ 63 h 69"/>
              <a:gd name="T12" fmla="*/ 0 w 68"/>
              <a:gd name="T13" fmla="*/ 34 h 69"/>
              <a:gd name="T14" fmla="*/ 2 w 68"/>
              <a:gd name="T15" fmla="*/ 30 h 69"/>
              <a:gd name="T16" fmla="*/ 2 w 68"/>
              <a:gd name="T17" fmla="*/ 30 h 69"/>
              <a:gd name="T18" fmla="*/ 2 w 68"/>
              <a:gd name="T19" fmla="*/ 30 h 69"/>
              <a:gd name="T20" fmla="*/ 2 w 68"/>
              <a:gd name="T21" fmla="*/ 29 h 69"/>
              <a:gd name="T22" fmla="*/ 30 w 68"/>
              <a:gd name="T23" fmla="*/ 2 h 69"/>
              <a:gd name="T24" fmla="*/ 38 w 68"/>
              <a:gd name="T25" fmla="*/ 2 h 69"/>
              <a:gd name="T26" fmla="*/ 65 w 68"/>
              <a:gd name="T27" fmla="*/ 29 h 69"/>
              <a:gd name="T28" fmla="*/ 12 w 68"/>
              <a:gd name="T29" fmla="*/ 22 h 69"/>
              <a:gd name="T30" fmla="*/ 12 w 68"/>
              <a:gd name="T31" fmla="*/ 39 h 69"/>
              <a:gd name="T32" fmla="*/ 34 w 68"/>
              <a:gd name="T33" fmla="*/ 56 h 69"/>
              <a:gd name="T34" fmla="*/ 55 w 68"/>
              <a:gd name="T35" fmla="*/ 40 h 69"/>
              <a:gd name="T36" fmla="*/ 55 w 68"/>
              <a:gd name="T37" fmla="*/ 22 h 69"/>
              <a:gd name="T38" fmla="*/ 12 w 68"/>
              <a:gd name="T39" fmla="*/ 22 h 69"/>
              <a:gd name="T40" fmla="*/ 19 w 68"/>
              <a:gd name="T41" fmla="*/ 26 h 69"/>
              <a:gd name="T42" fmla="*/ 19 w 68"/>
              <a:gd name="T43" fmla="*/ 29 h 69"/>
              <a:gd name="T44" fmla="*/ 48 w 68"/>
              <a:gd name="T45" fmla="*/ 29 h 69"/>
              <a:gd name="T46" fmla="*/ 48 w 68"/>
              <a:gd name="T47" fmla="*/ 26 h 69"/>
              <a:gd name="T48" fmla="*/ 19 w 68"/>
              <a:gd name="T49" fmla="*/ 26 h 69"/>
              <a:gd name="T50" fmla="*/ 19 w 68"/>
              <a:gd name="T51" fmla="*/ 38 h 69"/>
              <a:gd name="T52" fmla="*/ 19 w 68"/>
              <a:gd name="T53" fmla="*/ 41 h 69"/>
              <a:gd name="T54" fmla="*/ 48 w 68"/>
              <a:gd name="T55" fmla="*/ 41 h 69"/>
              <a:gd name="T56" fmla="*/ 48 w 68"/>
              <a:gd name="T57" fmla="*/ 38 h 69"/>
              <a:gd name="T58" fmla="*/ 19 w 68"/>
              <a:gd name="T59" fmla="*/ 38 h 69"/>
              <a:gd name="T60" fmla="*/ 19 w 68"/>
              <a:gd name="T61" fmla="*/ 32 h 69"/>
              <a:gd name="T62" fmla="*/ 19 w 68"/>
              <a:gd name="T63" fmla="*/ 35 h 69"/>
              <a:gd name="T64" fmla="*/ 48 w 68"/>
              <a:gd name="T65" fmla="*/ 35 h 69"/>
              <a:gd name="T66" fmla="*/ 48 w 68"/>
              <a:gd name="T67" fmla="*/ 32 h 69"/>
              <a:gd name="T68" fmla="*/ 19 w 68"/>
              <a:gd name="T69" fmla="*/ 32 h 69"/>
              <a:gd name="T70" fmla="*/ 8 w 68"/>
              <a:gd name="T71" fmla="*/ 65 h 69"/>
              <a:gd name="T72" fmla="*/ 21 w 68"/>
              <a:gd name="T73" fmla="*/ 52 h 69"/>
              <a:gd name="T74" fmla="*/ 21 w 68"/>
              <a:gd name="T75" fmla="*/ 50 h 69"/>
              <a:gd name="T76" fmla="*/ 19 w 68"/>
              <a:gd name="T77" fmla="*/ 50 h 69"/>
              <a:gd name="T78" fmla="*/ 6 w 68"/>
              <a:gd name="T79" fmla="*/ 63 h 69"/>
              <a:gd name="T80" fmla="*/ 6 w 68"/>
              <a:gd name="T81" fmla="*/ 65 h 69"/>
              <a:gd name="T82" fmla="*/ 8 w 68"/>
              <a:gd name="T83" fmla="*/ 65 h 69"/>
              <a:gd name="T84" fmla="*/ 63 w 68"/>
              <a:gd name="T85" fmla="*/ 63 h 69"/>
              <a:gd name="T86" fmla="*/ 50 w 68"/>
              <a:gd name="T87" fmla="*/ 50 h 69"/>
              <a:gd name="T88" fmla="*/ 48 w 68"/>
              <a:gd name="T89" fmla="*/ 50 h 69"/>
              <a:gd name="T90" fmla="*/ 48 w 68"/>
              <a:gd name="T91" fmla="*/ 52 h 69"/>
              <a:gd name="T92" fmla="*/ 61 w 68"/>
              <a:gd name="T93" fmla="*/ 65 h 69"/>
              <a:gd name="T94" fmla="*/ 64 w 68"/>
              <a:gd name="T95" fmla="*/ 65 h 69"/>
              <a:gd name="T96" fmla="*/ 63 w 68"/>
              <a:gd name="T97" fmla="*/ 63 h 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68" h="69">
                <a:moveTo>
                  <a:pt x="65" y="29"/>
                </a:moveTo>
                <a:cubicBezTo>
                  <a:pt x="67" y="30"/>
                  <a:pt x="68" y="32"/>
                  <a:pt x="68" y="34"/>
                </a:cubicBezTo>
                <a:cubicBezTo>
                  <a:pt x="68" y="63"/>
                  <a:pt x="68" y="63"/>
                  <a:pt x="68" y="63"/>
                </a:cubicBezTo>
                <a:cubicBezTo>
                  <a:pt x="68" y="66"/>
                  <a:pt x="65" y="69"/>
                  <a:pt x="61" y="69"/>
                </a:cubicBezTo>
                <a:cubicBezTo>
                  <a:pt x="7" y="69"/>
                  <a:pt x="7" y="69"/>
                  <a:pt x="7" y="69"/>
                </a:cubicBezTo>
                <a:cubicBezTo>
                  <a:pt x="3" y="69"/>
                  <a:pt x="0" y="66"/>
                  <a:pt x="0" y="63"/>
                </a:cubicBezTo>
                <a:cubicBezTo>
                  <a:pt x="0" y="34"/>
                  <a:pt x="0" y="34"/>
                  <a:pt x="0" y="34"/>
                </a:cubicBezTo>
                <a:cubicBezTo>
                  <a:pt x="0" y="33"/>
                  <a:pt x="1" y="31"/>
                  <a:pt x="2" y="30"/>
                </a:cubicBezTo>
                <a:cubicBezTo>
                  <a:pt x="2" y="30"/>
                  <a:pt x="2" y="30"/>
                  <a:pt x="2" y="30"/>
                </a:cubicBezTo>
                <a:cubicBezTo>
                  <a:pt x="2" y="30"/>
                  <a:pt x="2" y="30"/>
                  <a:pt x="2" y="30"/>
                </a:cubicBezTo>
                <a:cubicBezTo>
                  <a:pt x="2" y="29"/>
                  <a:pt x="2" y="29"/>
                  <a:pt x="2" y="29"/>
                </a:cubicBezTo>
                <a:cubicBezTo>
                  <a:pt x="30" y="2"/>
                  <a:pt x="30" y="2"/>
                  <a:pt x="30" y="2"/>
                </a:cubicBezTo>
                <a:cubicBezTo>
                  <a:pt x="33" y="0"/>
                  <a:pt x="35" y="0"/>
                  <a:pt x="38" y="2"/>
                </a:cubicBezTo>
                <a:cubicBezTo>
                  <a:pt x="65" y="29"/>
                  <a:pt x="65" y="29"/>
                  <a:pt x="65" y="29"/>
                </a:cubicBezTo>
                <a:close/>
                <a:moveTo>
                  <a:pt x="12" y="22"/>
                </a:moveTo>
                <a:cubicBezTo>
                  <a:pt x="12" y="39"/>
                  <a:pt x="12" y="39"/>
                  <a:pt x="12" y="39"/>
                </a:cubicBezTo>
                <a:cubicBezTo>
                  <a:pt x="34" y="56"/>
                  <a:pt x="34" y="56"/>
                  <a:pt x="34" y="56"/>
                </a:cubicBezTo>
                <a:cubicBezTo>
                  <a:pt x="55" y="40"/>
                  <a:pt x="55" y="40"/>
                  <a:pt x="55" y="40"/>
                </a:cubicBezTo>
                <a:cubicBezTo>
                  <a:pt x="55" y="22"/>
                  <a:pt x="55" y="22"/>
                  <a:pt x="55" y="22"/>
                </a:cubicBezTo>
                <a:cubicBezTo>
                  <a:pt x="12" y="22"/>
                  <a:pt x="12" y="22"/>
                  <a:pt x="12" y="22"/>
                </a:cubicBezTo>
                <a:close/>
                <a:moveTo>
                  <a:pt x="19" y="26"/>
                </a:moveTo>
                <a:cubicBezTo>
                  <a:pt x="19" y="29"/>
                  <a:pt x="19" y="29"/>
                  <a:pt x="19" y="29"/>
                </a:cubicBezTo>
                <a:cubicBezTo>
                  <a:pt x="48" y="29"/>
                  <a:pt x="48" y="29"/>
                  <a:pt x="48" y="29"/>
                </a:cubicBezTo>
                <a:cubicBezTo>
                  <a:pt x="48" y="26"/>
                  <a:pt x="48" y="26"/>
                  <a:pt x="48" y="26"/>
                </a:cubicBezTo>
                <a:cubicBezTo>
                  <a:pt x="19" y="26"/>
                  <a:pt x="19" y="26"/>
                  <a:pt x="19" y="26"/>
                </a:cubicBezTo>
                <a:close/>
                <a:moveTo>
                  <a:pt x="19" y="38"/>
                </a:moveTo>
                <a:cubicBezTo>
                  <a:pt x="19" y="41"/>
                  <a:pt x="19" y="41"/>
                  <a:pt x="19" y="41"/>
                </a:cubicBezTo>
                <a:cubicBezTo>
                  <a:pt x="48" y="41"/>
                  <a:pt x="48" y="41"/>
                  <a:pt x="48" y="41"/>
                </a:cubicBezTo>
                <a:cubicBezTo>
                  <a:pt x="48" y="38"/>
                  <a:pt x="48" y="38"/>
                  <a:pt x="48" y="38"/>
                </a:cubicBezTo>
                <a:cubicBezTo>
                  <a:pt x="19" y="38"/>
                  <a:pt x="19" y="38"/>
                  <a:pt x="19" y="38"/>
                </a:cubicBezTo>
                <a:close/>
                <a:moveTo>
                  <a:pt x="19" y="32"/>
                </a:moveTo>
                <a:cubicBezTo>
                  <a:pt x="19" y="35"/>
                  <a:pt x="19" y="35"/>
                  <a:pt x="19" y="35"/>
                </a:cubicBezTo>
                <a:cubicBezTo>
                  <a:pt x="48" y="35"/>
                  <a:pt x="48" y="35"/>
                  <a:pt x="48" y="35"/>
                </a:cubicBezTo>
                <a:cubicBezTo>
                  <a:pt x="48" y="32"/>
                  <a:pt x="48" y="32"/>
                  <a:pt x="48" y="32"/>
                </a:cubicBezTo>
                <a:cubicBezTo>
                  <a:pt x="19" y="32"/>
                  <a:pt x="19" y="32"/>
                  <a:pt x="19" y="32"/>
                </a:cubicBezTo>
                <a:close/>
                <a:moveTo>
                  <a:pt x="8" y="65"/>
                </a:moveTo>
                <a:cubicBezTo>
                  <a:pt x="21" y="52"/>
                  <a:pt x="21" y="52"/>
                  <a:pt x="21" y="52"/>
                </a:cubicBezTo>
                <a:cubicBezTo>
                  <a:pt x="22" y="52"/>
                  <a:pt x="22" y="51"/>
                  <a:pt x="21" y="50"/>
                </a:cubicBezTo>
                <a:cubicBezTo>
                  <a:pt x="21" y="49"/>
                  <a:pt x="20" y="49"/>
                  <a:pt x="19" y="50"/>
                </a:cubicBezTo>
                <a:cubicBezTo>
                  <a:pt x="6" y="63"/>
                  <a:pt x="6" y="63"/>
                  <a:pt x="6" y="63"/>
                </a:cubicBezTo>
                <a:cubicBezTo>
                  <a:pt x="5" y="64"/>
                  <a:pt x="5" y="64"/>
                  <a:pt x="6" y="65"/>
                </a:cubicBezTo>
                <a:cubicBezTo>
                  <a:pt x="6" y="66"/>
                  <a:pt x="7" y="66"/>
                  <a:pt x="8" y="65"/>
                </a:cubicBezTo>
                <a:close/>
                <a:moveTo>
                  <a:pt x="63" y="63"/>
                </a:moveTo>
                <a:cubicBezTo>
                  <a:pt x="50" y="50"/>
                  <a:pt x="50" y="50"/>
                  <a:pt x="50" y="50"/>
                </a:cubicBezTo>
                <a:cubicBezTo>
                  <a:pt x="49" y="49"/>
                  <a:pt x="48" y="49"/>
                  <a:pt x="48" y="50"/>
                </a:cubicBezTo>
                <a:cubicBezTo>
                  <a:pt x="47" y="51"/>
                  <a:pt x="47" y="52"/>
                  <a:pt x="48" y="52"/>
                </a:cubicBezTo>
                <a:cubicBezTo>
                  <a:pt x="61" y="65"/>
                  <a:pt x="61" y="65"/>
                  <a:pt x="61" y="65"/>
                </a:cubicBezTo>
                <a:cubicBezTo>
                  <a:pt x="62" y="66"/>
                  <a:pt x="63" y="66"/>
                  <a:pt x="64" y="65"/>
                </a:cubicBezTo>
                <a:cubicBezTo>
                  <a:pt x="64" y="64"/>
                  <a:pt x="64" y="64"/>
                  <a:pt x="63" y="63"/>
                </a:cubicBezTo>
                <a:close/>
              </a:path>
            </a:pathLst>
          </a:custGeom>
          <a:solidFill>
            <a:srgbClr val="75175C"/>
          </a:solidFill>
          <a:ln>
            <a:noFill/>
          </a:ln>
        </p:spPr>
        <p:txBody>
          <a:bodyPr vert="horz" wrap="square" lIns="91415" tIns="45707" rIns="91415" bIns="45707" numCol="1" anchor="t" anchorCtr="0" compatLnSpc="1"/>
          <a:lstStyle/>
          <a:p>
            <a:pPr defTabSz="914400"/>
            <a:endParaRPr lang="zh-CN" altLang="en-US" sz="130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Freeform 447"/>
          <p:cNvSpPr>
            <a:spLocks noEditPoints="1"/>
          </p:cNvSpPr>
          <p:nvPr/>
        </p:nvSpPr>
        <p:spPr bwMode="auto">
          <a:xfrm>
            <a:off x="5724429" y="2839489"/>
            <a:ext cx="288394" cy="388794"/>
          </a:xfrm>
          <a:custGeom>
            <a:avLst/>
            <a:gdLst>
              <a:gd name="T0" fmla="*/ 10 w 57"/>
              <a:gd name="T1" fmla="*/ 24 h 77"/>
              <a:gd name="T2" fmla="*/ 26 w 57"/>
              <a:gd name="T3" fmla="*/ 53 h 77"/>
              <a:gd name="T4" fmla="*/ 55 w 57"/>
              <a:gd name="T5" fmla="*/ 38 h 77"/>
              <a:gd name="T6" fmla="*/ 40 w 57"/>
              <a:gd name="T7" fmla="*/ 9 h 77"/>
              <a:gd name="T8" fmla="*/ 23 w 57"/>
              <a:gd name="T9" fmla="*/ 46 h 77"/>
              <a:gd name="T10" fmla="*/ 32 w 57"/>
              <a:gd name="T11" fmla="*/ 49 h 77"/>
              <a:gd name="T12" fmla="*/ 23 w 57"/>
              <a:gd name="T13" fmla="*/ 46 h 77"/>
              <a:gd name="T14" fmla="*/ 38 w 57"/>
              <a:gd name="T15" fmla="*/ 42 h 77"/>
              <a:gd name="T16" fmla="*/ 43 w 57"/>
              <a:gd name="T17" fmla="*/ 41 h 77"/>
              <a:gd name="T18" fmla="*/ 35 w 57"/>
              <a:gd name="T19" fmla="*/ 45 h 77"/>
              <a:gd name="T20" fmla="*/ 47 w 57"/>
              <a:gd name="T21" fmla="*/ 36 h 77"/>
              <a:gd name="T22" fmla="*/ 50 w 57"/>
              <a:gd name="T23" fmla="*/ 36 h 77"/>
              <a:gd name="T24" fmla="*/ 47 w 57"/>
              <a:gd name="T25" fmla="*/ 36 h 77"/>
              <a:gd name="T26" fmla="*/ 37 w 57"/>
              <a:gd name="T27" fmla="*/ 16 h 77"/>
              <a:gd name="T28" fmla="*/ 38 w 57"/>
              <a:gd name="T29" fmla="*/ 14 h 77"/>
              <a:gd name="T30" fmla="*/ 32 w 57"/>
              <a:gd name="T31" fmla="*/ 18 h 77"/>
              <a:gd name="T32" fmla="*/ 23 w 57"/>
              <a:gd name="T33" fmla="*/ 23 h 77"/>
              <a:gd name="T34" fmla="*/ 24 w 57"/>
              <a:gd name="T35" fmla="*/ 15 h 77"/>
              <a:gd name="T36" fmla="*/ 32 w 57"/>
              <a:gd name="T37" fmla="*/ 18 h 77"/>
              <a:gd name="T38" fmla="*/ 15 w 57"/>
              <a:gd name="T39" fmla="*/ 30 h 77"/>
              <a:gd name="T40" fmla="*/ 17 w 57"/>
              <a:gd name="T41" fmla="*/ 22 h 77"/>
              <a:gd name="T42" fmla="*/ 23 w 57"/>
              <a:gd name="T43" fmla="*/ 41 h 77"/>
              <a:gd name="T44" fmla="*/ 19 w 57"/>
              <a:gd name="T45" fmla="*/ 33 h 77"/>
              <a:gd name="T46" fmla="*/ 22 w 57"/>
              <a:gd name="T47" fmla="*/ 37 h 77"/>
              <a:gd name="T48" fmla="*/ 23 w 57"/>
              <a:gd name="T49" fmla="*/ 41 h 77"/>
              <a:gd name="T50" fmla="*/ 29 w 57"/>
              <a:gd name="T51" fmla="*/ 25 h 77"/>
              <a:gd name="T52" fmla="*/ 39 w 57"/>
              <a:gd name="T53" fmla="*/ 28 h 77"/>
              <a:gd name="T54" fmla="*/ 36 w 57"/>
              <a:gd name="T55" fmla="*/ 37 h 77"/>
              <a:gd name="T56" fmla="*/ 27 w 57"/>
              <a:gd name="T57" fmla="*/ 34 h 77"/>
              <a:gd name="T58" fmla="*/ 41 w 57"/>
              <a:gd name="T59" fmla="*/ 21 h 77"/>
              <a:gd name="T60" fmla="*/ 49 w 57"/>
              <a:gd name="T61" fmla="*/ 23 h 77"/>
              <a:gd name="T62" fmla="*/ 46 w 57"/>
              <a:gd name="T63" fmla="*/ 30 h 77"/>
              <a:gd name="T64" fmla="*/ 41 w 57"/>
              <a:gd name="T65" fmla="*/ 21 h 77"/>
              <a:gd name="T66" fmla="*/ 49 w 57"/>
              <a:gd name="T67" fmla="*/ 77 h 77"/>
              <a:gd name="T68" fmla="*/ 21 w 57"/>
              <a:gd name="T69" fmla="*/ 71 h 77"/>
              <a:gd name="T70" fmla="*/ 30 w 57"/>
              <a:gd name="T71" fmla="*/ 64 h 77"/>
              <a:gd name="T72" fmla="*/ 0 w 57"/>
              <a:gd name="T73" fmla="*/ 31 h 77"/>
              <a:gd name="T74" fmla="*/ 22 w 57"/>
              <a:gd name="T75" fmla="*/ 0 h 77"/>
              <a:gd name="T76" fmla="*/ 14 w 57"/>
              <a:gd name="T77" fmla="*/ 13 h 77"/>
              <a:gd name="T78" fmla="*/ 14 w 57"/>
              <a:gd name="T79" fmla="*/ 50 h 77"/>
              <a:gd name="T80" fmla="*/ 49 w 57"/>
              <a:gd name="T81" fmla="*/ 51 h 77"/>
              <a:gd name="T82" fmla="*/ 38 w 57"/>
              <a:gd name="T83" fmla="*/ 63 h 77"/>
              <a:gd name="T84" fmla="*/ 49 w 57"/>
              <a:gd name="T85" fmla="*/ 71 h 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57" h="77">
                <a:moveTo>
                  <a:pt x="22" y="10"/>
                </a:moveTo>
                <a:cubicBezTo>
                  <a:pt x="16" y="13"/>
                  <a:pt x="12" y="18"/>
                  <a:pt x="10" y="24"/>
                </a:cubicBezTo>
                <a:cubicBezTo>
                  <a:pt x="9" y="30"/>
                  <a:pt x="9" y="36"/>
                  <a:pt x="12" y="42"/>
                </a:cubicBezTo>
                <a:cubicBezTo>
                  <a:pt x="15" y="47"/>
                  <a:pt x="20" y="51"/>
                  <a:pt x="26" y="53"/>
                </a:cubicBezTo>
                <a:cubicBezTo>
                  <a:pt x="31" y="55"/>
                  <a:pt x="38" y="55"/>
                  <a:pt x="43" y="52"/>
                </a:cubicBezTo>
                <a:cubicBezTo>
                  <a:pt x="49" y="49"/>
                  <a:pt x="53" y="44"/>
                  <a:pt x="55" y="38"/>
                </a:cubicBezTo>
                <a:cubicBezTo>
                  <a:pt x="57" y="32"/>
                  <a:pt x="56" y="26"/>
                  <a:pt x="53" y="20"/>
                </a:cubicBezTo>
                <a:cubicBezTo>
                  <a:pt x="50" y="14"/>
                  <a:pt x="45" y="11"/>
                  <a:pt x="40" y="9"/>
                </a:cubicBezTo>
                <a:cubicBezTo>
                  <a:pt x="34" y="7"/>
                  <a:pt x="28" y="7"/>
                  <a:pt x="22" y="10"/>
                </a:cubicBezTo>
                <a:close/>
                <a:moveTo>
                  <a:pt x="23" y="46"/>
                </a:moveTo>
                <a:cubicBezTo>
                  <a:pt x="25" y="46"/>
                  <a:pt x="26" y="46"/>
                  <a:pt x="28" y="46"/>
                </a:cubicBezTo>
                <a:cubicBezTo>
                  <a:pt x="29" y="47"/>
                  <a:pt x="31" y="48"/>
                  <a:pt x="32" y="49"/>
                </a:cubicBezTo>
                <a:cubicBezTo>
                  <a:pt x="30" y="49"/>
                  <a:pt x="29" y="49"/>
                  <a:pt x="27" y="48"/>
                </a:cubicBezTo>
                <a:cubicBezTo>
                  <a:pt x="26" y="48"/>
                  <a:pt x="24" y="47"/>
                  <a:pt x="23" y="46"/>
                </a:cubicBezTo>
                <a:close/>
                <a:moveTo>
                  <a:pt x="34" y="44"/>
                </a:moveTo>
                <a:cubicBezTo>
                  <a:pt x="35" y="43"/>
                  <a:pt x="37" y="43"/>
                  <a:pt x="38" y="42"/>
                </a:cubicBezTo>
                <a:cubicBezTo>
                  <a:pt x="40" y="41"/>
                  <a:pt x="41" y="40"/>
                  <a:pt x="43" y="39"/>
                </a:cubicBezTo>
                <a:cubicBezTo>
                  <a:pt x="43" y="40"/>
                  <a:pt x="43" y="40"/>
                  <a:pt x="43" y="41"/>
                </a:cubicBezTo>
                <a:cubicBezTo>
                  <a:pt x="43" y="44"/>
                  <a:pt x="42" y="46"/>
                  <a:pt x="41" y="47"/>
                </a:cubicBezTo>
                <a:cubicBezTo>
                  <a:pt x="40" y="48"/>
                  <a:pt x="38" y="47"/>
                  <a:pt x="35" y="45"/>
                </a:cubicBezTo>
                <a:cubicBezTo>
                  <a:pt x="35" y="45"/>
                  <a:pt x="34" y="44"/>
                  <a:pt x="34" y="44"/>
                </a:cubicBezTo>
                <a:close/>
                <a:moveTo>
                  <a:pt x="47" y="36"/>
                </a:moveTo>
                <a:cubicBezTo>
                  <a:pt x="49" y="34"/>
                  <a:pt x="50" y="33"/>
                  <a:pt x="51" y="32"/>
                </a:cubicBezTo>
                <a:cubicBezTo>
                  <a:pt x="51" y="33"/>
                  <a:pt x="50" y="35"/>
                  <a:pt x="50" y="36"/>
                </a:cubicBezTo>
                <a:cubicBezTo>
                  <a:pt x="49" y="38"/>
                  <a:pt x="49" y="39"/>
                  <a:pt x="48" y="40"/>
                </a:cubicBezTo>
                <a:cubicBezTo>
                  <a:pt x="48" y="39"/>
                  <a:pt x="48" y="37"/>
                  <a:pt x="47" y="36"/>
                </a:cubicBezTo>
                <a:close/>
                <a:moveTo>
                  <a:pt x="42" y="16"/>
                </a:moveTo>
                <a:cubicBezTo>
                  <a:pt x="41" y="16"/>
                  <a:pt x="39" y="16"/>
                  <a:pt x="37" y="16"/>
                </a:cubicBezTo>
                <a:cubicBezTo>
                  <a:pt x="36" y="15"/>
                  <a:pt x="35" y="14"/>
                  <a:pt x="34" y="13"/>
                </a:cubicBezTo>
                <a:cubicBezTo>
                  <a:pt x="35" y="13"/>
                  <a:pt x="37" y="13"/>
                  <a:pt x="38" y="14"/>
                </a:cubicBezTo>
                <a:cubicBezTo>
                  <a:pt x="39" y="14"/>
                  <a:pt x="41" y="15"/>
                  <a:pt x="42" y="16"/>
                </a:cubicBezTo>
                <a:close/>
                <a:moveTo>
                  <a:pt x="32" y="18"/>
                </a:moveTo>
                <a:cubicBezTo>
                  <a:pt x="30" y="19"/>
                  <a:pt x="29" y="19"/>
                  <a:pt x="27" y="20"/>
                </a:cubicBezTo>
                <a:cubicBezTo>
                  <a:pt x="25" y="21"/>
                  <a:pt x="24" y="22"/>
                  <a:pt x="23" y="23"/>
                </a:cubicBezTo>
                <a:cubicBezTo>
                  <a:pt x="23" y="22"/>
                  <a:pt x="23" y="22"/>
                  <a:pt x="23" y="21"/>
                </a:cubicBezTo>
                <a:cubicBezTo>
                  <a:pt x="22" y="18"/>
                  <a:pt x="23" y="16"/>
                  <a:pt x="24" y="15"/>
                </a:cubicBezTo>
                <a:cubicBezTo>
                  <a:pt x="26" y="14"/>
                  <a:pt x="28" y="15"/>
                  <a:pt x="30" y="17"/>
                </a:cubicBezTo>
                <a:cubicBezTo>
                  <a:pt x="31" y="17"/>
                  <a:pt x="31" y="18"/>
                  <a:pt x="32" y="18"/>
                </a:cubicBezTo>
                <a:close/>
                <a:moveTo>
                  <a:pt x="18" y="26"/>
                </a:moveTo>
                <a:cubicBezTo>
                  <a:pt x="17" y="28"/>
                  <a:pt x="16" y="29"/>
                  <a:pt x="15" y="30"/>
                </a:cubicBezTo>
                <a:cubicBezTo>
                  <a:pt x="15" y="29"/>
                  <a:pt x="15" y="27"/>
                  <a:pt x="15" y="26"/>
                </a:cubicBezTo>
                <a:cubicBezTo>
                  <a:pt x="16" y="24"/>
                  <a:pt x="17" y="23"/>
                  <a:pt x="17" y="22"/>
                </a:cubicBezTo>
                <a:cubicBezTo>
                  <a:pt x="17" y="23"/>
                  <a:pt x="18" y="25"/>
                  <a:pt x="18" y="26"/>
                </a:cubicBezTo>
                <a:close/>
                <a:moveTo>
                  <a:pt x="23" y="41"/>
                </a:moveTo>
                <a:cubicBezTo>
                  <a:pt x="20" y="41"/>
                  <a:pt x="17" y="41"/>
                  <a:pt x="17" y="39"/>
                </a:cubicBezTo>
                <a:cubicBezTo>
                  <a:pt x="16" y="38"/>
                  <a:pt x="17" y="36"/>
                  <a:pt x="19" y="33"/>
                </a:cubicBezTo>
                <a:cubicBezTo>
                  <a:pt x="19" y="33"/>
                  <a:pt x="19" y="32"/>
                  <a:pt x="20" y="32"/>
                </a:cubicBezTo>
                <a:cubicBezTo>
                  <a:pt x="20" y="34"/>
                  <a:pt x="21" y="35"/>
                  <a:pt x="22" y="37"/>
                </a:cubicBezTo>
                <a:cubicBezTo>
                  <a:pt x="23" y="38"/>
                  <a:pt x="24" y="40"/>
                  <a:pt x="24" y="41"/>
                </a:cubicBezTo>
                <a:cubicBezTo>
                  <a:pt x="24" y="41"/>
                  <a:pt x="23" y="41"/>
                  <a:pt x="23" y="41"/>
                </a:cubicBezTo>
                <a:close/>
                <a:moveTo>
                  <a:pt x="24" y="28"/>
                </a:moveTo>
                <a:cubicBezTo>
                  <a:pt x="26" y="27"/>
                  <a:pt x="27" y="26"/>
                  <a:pt x="29" y="25"/>
                </a:cubicBezTo>
                <a:cubicBezTo>
                  <a:pt x="31" y="24"/>
                  <a:pt x="33" y="23"/>
                  <a:pt x="35" y="22"/>
                </a:cubicBezTo>
                <a:cubicBezTo>
                  <a:pt x="37" y="24"/>
                  <a:pt x="38" y="26"/>
                  <a:pt x="39" y="28"/>
                </a:cubicBezTo>
                <a:cubicBezTo>
                  <a:pt x="40" y="30"/>
                  <a:pt x="41" y="32"/>
                  <a:pt x="41" y="34"/>
                </a:cubicBezTo>
                <a:cubicBezTo>
                  <a:pt x="40" y="35"/>
                  <a:pt x="38" y="36"/>
                  <a:pt x="36" y="37"/>
                </a:cubicBezTo>
                <a:cubicBezTo>
                  <a:pt x="34" y="38"/>
                  <a:pt x="32" y="39"/>
                  <a:pt x="30" y="40"/>
                </a:cubicBezTo>
                <a:cubicBezTo>
                  <a:pt x="29" y="38"/>
                  <a:pt x="28" y="36"/>
                  <a:pt x="27" y="34"/>
                </a:cubicBezTo>
                <a:cubicBezTo>
                  <a:pt x="25" y="32"/>
                  <a:pt x="25" y="30"/>
                  <a:pt x="24" y="28"/>
                </a:cubicBezTo>
                <a:close/>
                <a:moveTo>
                  <a:pt x="41" y="21"/>
                </a:moveTo>
                <a:cubicBezTo>
                  <a:pt x="41" y="21"/>
                  <a:pt x="42" y="21"/>
                  <a:pt x="43" y="21"/>
                </a:cubicBezTo>
                <a:cubicBezTo>
                  <a:pt x="46" y="21"/>
                  <a:pt x="48" y="21"/>
                  <a:pt x="49" y="23"/>
                </a:cubicBezTo>
                <a:cubicBezTo>
                  <a:pt x="49" y="24"/>
                  <a:pt x="49" y="26"/>
                  <a:pt x="47" y="29"/>
                </a:cubicBezTo>
                <a:cubicBezTo>
                  <a:pt x="46" y="29"/>
                  <a:pt x="46" y="29"/>
                  <a:pt x="46" y="30"/>
                </a:cubicBezTo>
                <a:cubicBezTo>
                  <a:pt x="45" y="28"/>
                  <a:pt x="44" y="27"/>
                  <a:pt x="43" y="25"/>
                </a:cubicBezTo>
                <a:cubicBezTo>
                  <a:pt x="43" y="24"/>
                  <a:pt x="42" y="22"/>
                  <a:pt x="41" y="21"/>
                </a:cubicBezTo>
                <a:close/>
                <a:moveTo>
                  <a:pt x="49" y="71"/>
                </a:moveTo>
                <a:cubicBezTo>
                  <a:pt x="49" y="77"/>
                  <a:pt x="49" y="77"/>
                  <a:pt x="49" y="77"/>
                </a:cubicBezTo>
                <a:cubicBezTo>
                  <a:pt x="21" y="77"/>
                  <a:pt x="21" y="77"/>
                  <a:pt x="21" y="77"/>
                </a:cubicBezTo>
                <a:cubicBezTo>
                  <a:pt x="21" y="71"/>
                  <a:pt x="21" y="71"/>
                  <a:pt x="21" y="71"/>
                </a:cubicBezTo>
                <a:cubicBezTo>
                  <a:pt x="30" y="71"/>
                  <a:pt x="30" y="71"/>
                  <a:pt x="30" y="71"/>
                </a:cubicBezTo>
                <a:cubicBezTo>
                  <a:pt x="30" y="64"/>
                  <a:pt x="30" y="64"/>
                  <a:pt x="30" y="64"/>
                </a:cubicBezTo>
                <a:cubicBezTo>
                  <a:pt x="22" y="63"/>
                  <a:pt x="15" y="60"/>
                  <a:pt x="9" y="54"/>
                </a:cubicBezTo>
                <a:cubicBezTo>
                  <a:pt x="3" y="48"/>
                  <a:pt x="0" y="40"/>
                  <a:pt x="0" y="31"/>
                </a:cubicBezTo>
                <a:cubicBezTo>
                  <a:pt x="0" y="22"/>
                  <a:pt x="3" y="14"/>
                  <a:pt x="9" y="8"/>
                </a:cubicBezTo>
                <a:cubicBezTo>
                  <a:pt x="13" y="4"/>
                  <a:pt x="17" y="2"/>
                  <a:pt x="22" y="0"/>
                </a:cubicBezTo>
                <a:cubicBezTo>
                  <a:pt x="25" y="6"/>
                  <a:pt x="25" y="6"/>
                  <a:pt x="25" y="6"/>
                </a:cubicBezTo>
                <a:cubicBezTo>
                  <a:pt x="21" y="7"/>
                  <a:pt x="17" y="9"/>
                  <a:pt x="14" y="13"/>
                </a:cubicBezTo>
                <a:cubicBezTo>
                  <a:pt x="9" y="17"/>
                  <a:pt x="6" y="24"/>
                  <a:pt x="6" y="31"/>
                </a:cubicBezTo>
                <a:cubicBezTo>
                  <a:pt x="6" y="38"/>
                  <a:pt x="9" y="45"/>
                  <a:pt x="14" y="50"/>
                </a:cubicBezTo>
                <a:cubicBezTo>
                  <a:pt x="19" y="54"/>
                  <a:pt x="25" y="57"/>
                  <a:pt x="33" y="57"/>
                </a:cubicBezTo>
                <a:cubicBezTo>
                  <a:pt x="39" y="57"/>
                  <a:pt x="45" y="55"/>
                  <a:pt x="49" y="51"/>
                </a:cubicBezTo>
                <a:cubicBezTo>
                  <a:pt x="52" y="57"/>
                  <a:pt x="52" y="57"/>
                  <a:pt x="52" y="57"/>
                </a:cubicBezTo>
                <a:cubicBezTo>
                  <a:pt x="48" y="60"/>
                  <a:pt x="43" y="62"/>
                  <a:pt x="38" y="63"/>
                </a:cubicBezTo>
                <a:cubicBezTo>
                  <a:pt x="38" y="71"/>
                  <a:pt x="38" y="71"/>
                  <a:pt x="38" y="71"/>
                </a:cubicBezTo>
                <a:lnTo>
                  <a:pt x="49" y="71"/>
                </a:lnTo>
                <a:close/>
              </a:path>
            </a:pathLst>
          </a:custGeom>
          <a:solidFill>
            <a:srgbClr val="75175C"/>
          </a:solidFill>
          <a:ln>
            <a:noFill/>
          </a:ln>
        </p:spPr>
        <p:txBody>
          <a:bodyPr vert="horz" wrap="square" lIns="91415" tIns="45707" rIns="91415" bIns="45707" numCol="1" anchor="t" anchorCtr="0" compatLnSpc="1"/>
          <a:lstStyle/>
          <a:p>
            <a:pPr defTabSz="914400"/>
            <a:endParaRPr lang="zh-CN" altLang="en-US" sz="130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Freeform 454"/>
          <p:cNvSpPr>
            <a:spLocks noEditPoints="1"/>
          </p:cNvSpPr>
          <p:nvPr/>
        </p:nvSpPr>
        <p:spPr bwMode="auto">
          <a:xfrm>
            <a:off x="6401207" y="1658353"/>
            <a:ext cx="369570" cy="373842"/>
          </a:xfrm>
          <a:custGeom>
            <a:avLst/>
            <a:gdLst>
              <a:gd name="T0" fmla="*/ 33 w 73"/>
              <a:gd name="T1" fmla="*/ 12 h 74"/>
              <a:gd name="T2" fmla="*/ 55 w 73"/>
              <a:gd name="T3" fmla="*/ 18 h 74"/>
              <a:gd name="T4" fmla="*/ 66 w 73"/>
              <a:gd name="T5" fmla="*/ 38 h 74"/>
              <a:gd name="T6" fmla="*/ 60 w 73"/>
              <a:gd name="T7" fmla="*/ 59 h 74"/>
              <a:gd name="T8" fmla="*/ 62 w 73"/>
              <a:gd name="T9" fmla="*/ 74 h 74"/>
              <a:gd name="T10" fmla="*/ 58 w 73"/>
              <a:gd name="T11" fmla="*/ 74 h 74"/>
              <a:gd name="T12" fmla="*/ 53 w 73"/>
              <a:gd name="T13" fmla="*/ 67 h 74"/>
              <a:gd name="T14" fmla="*/ 39 w 73"/>
              <a:gd name="T15" fmla="*/ 72 h 74"/>
              <a:gd name="T16" fmla="*/ 39 w 73"/>
              <a:gd name="T17" fmla="*/ 72 h 74"/>
              <a:gd name="T18" fmla="*/ 39 w 73"/>
              <a:gd name="T19" fmla="*/ 72 h 74"/>
              <a:gd name="T20" fmla="*/ 20 w 73"/>
              <a:gd name="T21" fmla="*/ 67 h 74"/>
              <a:gd name="T22" fmla="*/ 15 w 73"/>
              <a:gd name="T23" fmla="*/ 74 h 74"/>
              <a:gd name="T24" fmla="*/ 11 w 73"/>
              <a:gd name="T25" fmla="*/ 74 h 74"/>
              <a:gd name="T26" fmla="*/ 13 w 73"/>
              <a:gd name="T27" fmla="*/ 60 h 74"/>
              <a:gd name="T28" fmla="*/ 6 w 73"/>
              <a:gd name="T29" fmla="*/ 45 h 74"/>
              <a:gd name="T30" fmla="*/ 6 w 73"/>
              <a:gd name="T31" fmla="*/ 45 h 74"/>
              <a:gd name="T32" fmla="*/ 6 w 73"/>
              <a:gd name="T33" fmla="*/ 45 h 74"/>
              <a:gd name="T34" fmla="*/ 33 w 73"/>
              <a:gd name="T35" fmla="*/ 12 h 74"/>
              <a:gd name="T36" fmla="*/ 37 w 73"/>
              <a:gd name="T37" fmla="*/ 37 h 74"/>
              <a:gd name="T38" fmla="*/ 34 w 73"/>
              <a:gd name="T39" fmla="*/ 37 h 74"/>
              <a:gd name="T40" fmla="*/ 26 w 73"/>
              <a:gd name="T41" fmla="*/ 24 h 74"/>
              <a:gd name="T42" fmla="*/ 25 w 73"/>
              <a:gd name="T43" fmla="*/ 24 h 74"/>
              <a:gd name="T44" fmla="*/ 33 w 73"/>
              <a:gd name="T45" fmla="*/ 38 h 74"/>
              <a:gd name="T46" fmla="*/ 32 w 73"/>
              <a:gd name="T47" fmla="*/ 42 h 74"/>
              <a:gd name="T48" fmla="*/ 37 w 73"/>
              <a:gd name="T49" fmla="*/ 47 h 74"/>
              <a:gd name="T50" fmla="*/ 42 w 73"/>
              <a:gd name="T51" fmla="*/ 42 h 74"/>
              <a:gd name="T52" fmla="*/ 42 w 73"/>
              <a:gd name="T53" fmla="*/ 41 h 74"/>
              <a:gd name="T54" fmla="*/ 51 w 73"/>
              <a:gd name="T55" fmla="*/ 31 h 74"/>
              <a:gd name="T56" fmla="*/ 48 w 73"/>
              <a:gd name="T57" fmla="*/ 28 h 74"/>
              <a:gd name="T58" fmla="*/ 39 w 73"/>
              <a:gd name="T59" fmla="*/ 37 h 74"/>
              <a:gd name="T60" fmla="*/ 37 w 73"/>
              <a:gd name="T61" fmla="*/ 37 h 74"/>
              <a:gd name="T62" fmla="*/ 67 w 73"/>
              <a:gd name="T63" fmla="*/ 0 h 74"/>
              <a:gd name="T64" fmla="*/ 63 w 73"/>
              <a:gd name="T65" fmla="*/ 3 h 74"/>
              <a:gd name="T66" fmla="*/ 45 w 73"/>
              <a:gd name="T67" fmla="*/ 7 h 74"/>
              <a:gd name="T68" fmla="*/ 45 w 73"/>
              <a:gd name="T69" fmla="*/ 7 h 74"/>
              <a:gd name="T70" fmla="*/ 68 w 73"/>
              <a:gd name="T71" fmla="*/ 27 h 74"/>
              <a:gd name="T72" fmla="*/ 68 w 73"/>
              <a:gd name="T73" fmla="*/ 26 h 74"/>
              <a:gd name="T74" fmla="*/ 68 w 73"/>
              <a:gd name="T75" fmla="*/ 7 h 74"/>
              <a:gd name="T76" fmla="*/ 70 w 73"/>
              <a:gd name="T77" fmla="*/ 2 h 74"/>
              <a:gd name="T78" fmla="*/ 67 w 73"/>
              <a:gd name="T79" fmla="*/ 0 h 74"/>
              <a:gd name="T80" fmla="*/ 5 w 73"/>
              <a:gd name="T81" fmla="*/ 2 h 74"/>
              <a:gd name="T82" fmla="*/ 6 w 73"/>
              <a:gd name="T83" fmla="*/ 6 h 74"/>
              <a:gd name="T84" fmla="*/ 4 w 73"/>
              <a:gd name="T85" fmla="*/ 25 h 74"/>
              <a:gd name="T86" fmla="*/ 4 w 73"/>
              <a:gd name="T87" fmla="*/ 25 h 74"/>
              <a:gd name="T88" fmla="*/ 29 w 73"/>
              <a:gd name="T89" fmla="*/ 8 h 74"/>
              <a:gd name="T90" fmla="*/ 29 w 73"/>
              <a:gd name="T91" fmla="*/ 8 h 74"/>
              <a:gd name="T92" fmla="*/ 11 w 73"/>
              <a:gd name="T93" fmla="*/ 3 h 74"/>
              <a:gd name="T94" fmla="*/ 7 w 73"/>
              <a:gd name="T95" fmla="*/ 0 h 74"/>
              <a:gd name="T96" fmla="*/ 5 w 73"/>
              <a:gd name="T97" fmla="*/ 2 h 74"/>
              <a:gd name="T98" fmla="*/ 51 w 73"/>
              <a:gd name="T99" fmla="*/ 23 h 74"/>
              <a:gd name="T100" fmla="*/ 33 w 73"/>
              <a:gd name="T101" fmla="*/ 18 h 74"/>
              <a:gd name="T102" fmla="*/ 17 w 73"/>
              <a:gd name="T103" fmla="*/ 27 h 74"/>
              <a:gd name="T104" fmla="*/ 12 w 73"/>
              <a:gd name="T105" fmla="*/ 44 h 74"/>
              <a:gd name="T106" fmla="*/ 12 w 73"/>
              <a:gd name="T107" fmla="*/ 44 h 74"/>
              <a:gd name="T108" fmla="*/ 21 w 73"/>
              <a:gd name="T109" fmla="*/ 60 h 74"/>
              <a:gd name="T110" fmla="*/ 39 w 73"/>
              <a:gd name="T111" fmla="*/ 65 h 74"/>
              <a:gd name="T112" fmla="*/ 39 w 73"/>
              <a:gd name="T113" fmla="*/ 65 h 74"/>
              <a:gd name="T114" fmla="*/ 55 w 73"/>
              <a:gd name="T115" fmla="*/ 57 h 74"/>
              <a:gd name="T116" fmla="*/ 60 w 73"/>
              <a:gd name="T117" fmla="*/ 39 h 74"/>
              <a:gd name="T118" fmla="*/ 51 w 73"/>
              <a:gd name="T119" fmla="*/ 23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73" h="74">
                <a:moveTo>
                  <a:pt x="33" y="12"/>
                </a:moveTo>
                <a:cubicBezTo>
                  <a:pt x="41" y="11"/>
                  <a:pt x="49" y="14"/>
                  <a:pt x="55" y="18"/>
                </a:cubicBezTo>
                <a:cubicBezTo>
                  <a:pt x="61" y="23"/>
                  <a:pt x="65" y="30"/>
                  <a:pt x="66" y="38"/>
                </a:cubicBezTo>
                <a:cubicBezTo>
                  <a:pt x="67" y="46"/>
                  <a:pt x="65" y="53"/>
                  <a:pt x="60" y="59"/>
                </a:cubicBezTo>
                <a:cubicBezTo>
                  <a:pt x="62" y="74"/>
                  <a:pt x="62" y="74"/>
                  <a:pt x="62" y="74"/>
                </a:cubicBezTo>
                <a:cubicBezTo>
                  <a:pt x="58" y="74"/>
                  <a:pt x="58" y="74"/>
                  <a:pt x="58" y="74"/>
                </a:cubicBezTo>
                <a:cubicBezTo>
                  <a:pt x="53" y="67"/>
                  <a:pt x="53" y="67"/>
                  <a:pt x="53" y="67"/>
                </a:cubicBezTo>
                <a:cubicBezTo>
                  <a:pt x="49" y="69"/>
                  <a:pt x="44" y="71"/>
                  <a:pt x="39" y="72"/>
                </a:cubicBezTo>
                <a:cubicBezTo>
                  <a:pt x="39" y="72"/>
                  <a:pt x="39" y="72"/>
                  <a:pt x="39" y="72"/>
                </a:cubicBezTo>
                <a:cubicBezTo>
                  <a:pt x="39" y="72"/>
                  <a:pt x="39" y="72"/>
                  <a:pt x="39" y="72"/>
                </a:cubicBezTo>
                <a:cubicBezTo>
                  <a:pt x="32" y="72"/>
                  <a:pt x="26" y="71"/>
                  <a:pt x="20" y="67"/>
                </a:cubicBezTo>
                <a:cubicBezTo>
                  <a:pt x="15" y="74"/>
                  <a:pt x="15" y="74"/>
                  <a:pt x="15" y="74"/>
                </a:cubicBezTo>
                <a:cubicBezTo>
                  <a:pt x="11" y="74"/>
                  <a:pt x="11" y="74"/>
                  <a:pt x="11" y="74"/>
                </a:cubicBezTo>
                <a:cubicBezTo>
                  <a:pt x="13" y="60"/>
                  <a:pt x="13" y="60"/>
                  <a:pt x="13" y="60"/>
                </a:cubicBezTo>
                <a:cubicBezTo>
                  <a:pt x="9" y="56"/>
                  <a:pt x="7" y="51"/>
                  <a:pt x="6" y="45"/>
                </a:cubicBezTo>
                <a:cubicBezTo>
                  <a:pt x="6" y="45"/>
                  <a:pt x="6" y="45"/>
                  <a:pt x="6" y="45"/>
                </a:cubicBezTo>
                <a:cubicBezTo>
                  <a:pt x="6" y="45"/>
                  <a:pt x="6" y="45"/>
                  <a:pt x="6" y="45"/>
                </a:cubicBezTo>
                <a:cubicBezTo>
                  <a:pt x="4" y="29"/>
                  <a:pt x="16" y="14"/>
                  <a:pt x="33" y="12"/>
                </a:cubicBezTo>
                <a:close/>
                <a:moveTo>
                  <a:pt x="37" y="37"/>
                </a:moveTo>
                <a:cubicBezTo>
                  <a:pt x="36" y="37"/>
                  <a:pt x="35" y="37"/>
                  <a:pt x="34" y="37"/>
                </a:cubicBezTo>
                <a:cubicBezTo>
                  <a:pt x="32" y="33"/>
                  <a:pt x="29" y="28"/>
                  <a:pt x="26" y="24"/>
                </a:cubicBezTo>
                <a:cubicBezTo>
                  <a:pt x="26" y="24"/>
                  <a:pt x="25" y="24"/>
                  <a:pt x="25" y="24"/>
                </a:cubicBezTo>
                <a:cubicBezTo>
                  <a:pt x="27" y="29"/>
                  <a:pt x="30" y="34"/>
                  <a:pt x="33" y="38"/>
                </a:cubicBezTo>
                <a:cubicBezTo>
                  <a:pt x="32" y="39"/>
                  <a:pt x="32" y="41"/>
                  <a:pt x="32" y="42"/>
                </a:cubicBezTo>
                <a:cubicBezTo>
                  <a:pt x="32" y="45"/>
                  <a:pt x="34" y="47"/>
                  <a:pt x="37" y="47"/>
                </a:cubicBezTo>
                <a:cubicBezTo>
                  <a:pt x="40" y="47"/>
                  <a:pt x="42" y="45"/>
                  <a:pt x="42" y="42"/>
                </a:cubicBezTo>
                <a:cubicBezTo>
                  <a:pt x="42" y="42"/>
                  <a:pt x="42" y="41"/>
                  <a:pt x="42" y="41"/>
                </a:cubicBezTo>
                <a:cubicBezTo>
                  <a:pt x="45" y="38"/>
                  <a:pt x="48" y="35"/>
                  <a:pt x="51" y="31"/>
                </a:cubicBezTo>
                <a:cubicBezTo>
                  <a:pt x="50" y="30"/>
                  <a:pt x="49" y="29"/>
                  <a:pt x="48" y="28"/>
                </a:cubicBezTo>
                <a:cubicBezTo>
                  <a:pt x="45" y="31"/>
                  <a:pt x="42" y="34"/>
                  <a:pt x="39" y="37"/>
                </a:cubicBezTo>
                <a:cubicBezTo>
                  <a:pt x="38" y="37"/>
                  <a:pt x="38" y="37"/>
                  <a:pt x="37" y="37"/>
                </a:cubicBezTo>
                <a:close/>
                <a:moveTo>
                  <a:pt x="67" y="0"/>
                </a:moveTo>
                <a:cubicBezTo>
                  <a:pt x="63" y="3"/>
                  <a:pt x="63" y="3"/>
                  <a:pt x="63" y="3"/>
                </a:cubicBezTo>
                <a:cubicBezTo>
                  <a:pt x="57" y="0"/>
                  <a:pt x="50" y="1"/>
                  <a:pt x="45" y="7"/>
                </a:cubicBezTo>
                <a:cubicBezTo>
                  <a:pt x="45" y="7"/>
                  <a:pt x="45" y="7"/>
                  <a:pt x="45" y="7"/>
                </a:cubicBezTo>
                <a:cubicBezTo>
                  <a:pt x="68" y="27"/>
                  <a:pt x="68" y="27"/>
                  <a:pt x="68" y="27"/>
                </a:cubicBezTo>
                <a:cubicBezTo>
                  <a:pt x="68" y="27"/>
                  <a:pt x="68" y="27"/>
                  <a:pt x="68" y="26"/>
                </a:cubicBezTo>
                <a:cubicBezTo>
                  <a:pt x="73" y="21"/>
                  <a:pt x="73" y="12"/>
                  <a:pt x="68" y="7"/>
                </a:cubicBezTo>
                <a:cubicBezTo>
                  <a:pt x="70" y="2"/>
                  <a:pt x="70" y="2"/>
                  <a:pt x="70" y="2"/>
                </a:cubicBezTo>
                <a:cubicBezTo>
                  <a:pt x="67" y="0"/>
                  <a:pt x="67" y="0"/>
                  <a:pt x="67" y="0"/>
                </a:cubicBezTo>
                <a:close/>
                <a:moveTo>
                  <a:pt x="5" y="2"/>
                </a:moveTo>
                <a:cubicBezTo>
                  <a:pt x="6" y="6"/>
                  <a:pt x="6" y="6"/>
                  <a:pt x="6" y="6"/>
                </a:cubicBezTo>
                <a:cubicBezTo>
                  <a:pt x="1" y="11"/>
                  <a:pt x="0" y="19"/>
                  <a:pt x="4" y="25"/>
                </a:cubicBezTo>
                <a:cubicBezTo>
                  <a:pt x="4" y="25"/>
                  <a:pt x="4" y="25"/>
                  <a:pt x="4" y="25"/>
                </a:cubicBezTo>
                <a:cubicBezTo>
                  <a:pt x="29" y="8"/>
                  <a:pt x="29" y="8"/>
                  <a:pt x="29" y="8"/>
                </a:cubicBezTo>
                <a:cubicBezTo>
                  <a:pt x="29" y="8"/>
                  <a:pt x="29" y="8"/>
                  <a:pt x="29" y="8"/>
                </a:cubicBezTo>
                <a:cubicBezTo>
                  <a:pt x="25" y="2"/>
                  <a:pt x="17" y="0"/>
                  <a:pt x="11" y="3"/>
                </a:cubicBezTo>
                <a:cubicBezTo>
                  <a:pt x="7" y="0"/>
                  <a:pt x="7" y="0"/>
                  <a:pt x="7" y="0"/>
                </a:cubicBezTo>
                <a:cubicBezTo>
                  <a:pt x="5" y="2"/>
                  <a:pt x="5" y="2"/>
                  <a:pt x="5" y="2"/>
                </a:cubicBezTo>
                <a:close/>
                <a:moveTo>
                  <a:pt x="51" y="23"/>
                </a:moveTo>
                <a:cubicBezTo>
                  <a:pt x="46" y="19"/>
                  <a:pt x="40" y="17"/>
                  <a:pt x="33" y="18"/>
                </a:cubicBezTo>
                <a:cubicBezTo>
                  <a:pt x="27" y="19"/>
                  <a:pt x="21" y="22"/>
                  <a:pt x="17" y="27"/>
                </a:cubicBezTo>
                <a:cubicBezTo>
                  <a:pt x="14" y="32"/>
                  <a:pt x="12" y="38"/>
                  <a:pt x="12" y="44"/>
                </a:cubicBezTo>
                <a:cubicBezTo>
                  <a:pt x="12" y="44"/>
                  <a:pt x="12" y="44"/>
                  <a:pt x="12" y="44"/>
                </a:cubicBezTo>
                <a:cubicBezTo>
                  <a:pt x="13" y="51"/>
                  <a:pt x="16" y="57"/>
                  <a:pt x="21" y="60"/>
                </a:cubicBezTo>
                <a:cubicBezTo>
                  <a:pt x="26" y="64"/>
                  <a:pt x="32" y="66"/>
                  <a:pt x="39" y="65"/>
                </a:cubicBezTo>
                <a:cubicBezTo>
                  <a:pt x="39" y="65"/>
                  <a:pt x="39" y="65"/>
                  <a:pt x="39" y="65"/>
                </a:cubicBezTo>
                <a:cubicBezTo>
                  <a:pt x="45" y="65"/>
                  <a:pt x="51" y="61"/>
                  <a:pt x="55" y="57"/>
                </a:cubicBezTo>
                <a:cubicBezTo>
                  <a:pt x="58" y="52"/>
                  <a:pt x="60" y="46"/>
                  <a:pt x="60" y="39"/>
                </a:cubicBezTo>
                <a:cubicBezTo>
                  <a:pt x="59" y="33"/>
                  <a:pt x="56" y="27"/>
                  <a:pt x="51" y="23"/>
                </a:cubicBezTo>
                <a:close/>
              </a:path>
            </a:pathLst>
          </a:custGeom>
          <a:solidFill>
            <a:srgbClr val="75175C"/>
          </a:solidFill>
          <a:ln>
            <a:noFill/>
          </a:ln>
        </p:spPr>
        <p:txBody>
          <a:bodyPr vert="horz" wrap="square" lIns="91415" tIns="45707" rIns="91415" bIns="45707" numCol="1" anchor="t" anchorCtr="0" compatLnSpc="1"/>
          <a:lstStyle/>
          <a:p>
            <a:pPr defTabSz="914400"/>
            <a:endParaRPr lang="zh-CN" altLang="en-US" sz="130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Freeform 292"/>
          <p:cNvSpPr>
            <a:spLocks noEditPoints="1"/>
          </p:cNvSpPr>
          <p:nvPr/>
        </p:nvSpPr>
        <p:spPr bwMode="auto">
          <a:xfrm>
            <a:off x="3184300" y="2677530"/>
            <a:ext cx="469972" cy="455020"/>
          </a:xfrm>
          <a:custGeom>
            <a:avLst/>
            <a:gdLst>
              <a:gd name="T0" fmla="*/ 44 w 93"/>
              <a:gd name="T1" fmla="*/ 0 h 90"/>
              <a:gd name="T2" fmla="*/ 83 w 93"/>
              <a:gd name="T3" fmla="*/ 0 h 90"/>
              <a:gd name="T4" fmla="*/ 90 w 93"/>
              <a:gd name="T5" fmla="*/ 3 h 90"/>
              <a:gd name="T6" fmla="*/ 93 w 93"/>
              <a:gd name="T7" fmla="*/ 11 h 90"/>
              <a:gd name="T8" fmla="*/ 93 w 93"/>
              <a:gd name="T9" fmla="*/ 33 h 90"/>
              <a:gd name="T10" fmla="*/ 90 w 93"/>
              <a:gd name="T11" fmla="*/ 40 h 90"/>
              <a:gd name="T12" fmla="*/ 83 w 93"/>
              <a:gd name="T13" fmla="*/ 43 h 90"/>
              <a:gd name="T14" fmla="*/ 61 w 93"/>
              <a:gd name="T15" fmla="*/ 43 h 90"/>
              <a:gd name="T16" fmla="*/ 50 w 93"/>
              <a:gd name="T17" fmla="*/ 53 h 90"/>
              <a:gd name="T18" fmla="*/ 49 w 93"/>
              <a:gd name="T19" fmla="*/ 52 h 90"/>
              <a:gd name="T20" fmla="*/ 46 w 93"/>
              <a:gd name="T21" fmla="*/ 50 h 90"/>
              <a:gd name="T22" fmla="*/ 48 w 93"/>
              <a:gd name="T23" fmla="*/ 43 h 90"/>
              <a:gd name="T24" fmla="*/ 47 w 93"/>
              <a:gd name="T25" fmla="*/ 43 h 90"/>
              <a:gd name="T26" fmla="*/ 48 w 93"/>
              <a:gd name="T27" fmla="*/ 39 h 90"/>
              <a:gd name="T28" fmla="*/ 51 w 93"/>
              <a:gd name="T29" fmla="*/ 39 h 90"/>
              <a:gd name="T30" fmla="*/ 54 w 93"/>
              <a:gd name="T31" fmla="*/ 39 h 90"/>
              <a:gd name="T32" fmla="*/ 53 w 93"/>
              <a:gd name="T33" fmla="*/ 41 h 90"/>
              <a:gd name="T34" fmla="*/ 52 w 93"/>
              <a:gd name="T35" fmla="*/ 44 h 90"/>
              <a:gd name="T36" fmla="*/ 58 w 93"/>
              <a:gd name="T37" fmla="*/ 39 h 90"/>
              <a:gd name="T38" fmla="*/ 59 w 93"/>
              <a:gd name="T39" fmla="*/ 39 h 90"/>
              <a:gd name="T40" fmla="*/ 60 w 93"/>
              <a:gd name="T41" fmla="*/ 39 h 90"/>
              <a:gd name="T42" fmla="*/ 83 w 93"/>
              <a:gd name="T43" fmla="*/ 39 h 90"/>
              <a:gd name="T44" fmla="*/ 87 w 93"/>
              <a:gd name="T45" fmla="*/ 37 h 90"/>
              <a:gd name="T46" fmla="*/ 89 w 93"/>
              <a:gd name="T47" fmla="*/ 33 h 90"/>
              <a:gd name="T48" fmla="*/ 89 w 93"/>
              <a:gd name="T49" fmla="*/ 11 h 90"/>
              <a:gd name="T50" fmla="*/ 87 w 93"/>
              <a:gd name="T51" fmla="*/ 7 h 90"/>
              <a:gd name="T52" fmla="*/ 83 w 93"/>
              <a:gd name="T53" fmla="*/ 5 h 90"/>
              <a:gd name="T54" fmla="*/ 44 w 93"/>
              <a:gd name="T55" fmla="*/ 5 h 90"/>
              <a:gd name="T56" fmla="*/ 39 w 93"/>
              <a:gd name="T57" fmla="*/ 7 h 90"/>
              <a:gd name="T58" fmla="*/ 38 w 93"/>
              <a:gd name="T59" fmla="*/ 11 h 90"/>
              <a:gd name="T60" fmla="*/ 38 w 93"/>
              <a:gd name="T61" fmla="*/ 14 h 90"/>
              <a:gd name="T62" fmla="*/ 33 w 93"/>
              <a:gd name="T63" fmla="*/ 12 h 90"/>
              <a:gd name="T64" fmla="*/ 33 w 93"/>
              <a:gd name="T65" fmla="*/ 11 h 90"/>
              <a:gd name="T66" fmla="*/ 36 w 93"/>
              <a:gd name="T67" fmla="*/ 3 h 90"/>
              <a:gd name="T68" fmla="*/ 44 w 93"/>
              <a:gd name="T69" fmla="*/ 0 h 90"/>
              <a:gd name="T70" fmla="*/ 75 w 93"/>
              <a:gd name="T71" fmla="*/ 18 h 90"/>
              <a:gd name="T72" fmla="*/ 71 w 93"/>
              <a:gd name="T73" fmla="*/ 22 h 90"/>
              <a:gd name="T74" fmla="*/ 75 w 93"/>
              <a:gd name="T75" fmla="*/ 25 h 90"/>
              <a:gd name="T76" fmla="*/ 79 w 93"/>
              <a:gd name="T77" fmla="*/ 22 h 90"/>
              <a:gd name="T78" fmla="*/ 75 w 93"/>
              <a:gd name="T79" fmla="*/ 18 h 90"/>
              <a:gd name="T80" fmla="*/ 63 w 93"/>
              <a:gd name="T81" fmla="*/ 18 h 90"/>
              <a:gd name="T82" fmla="*/ 59 w 93"/>
              <a:gd name="T83" fmla="*/ 22 h 90"/>
              <a:gd name="T84" fmla="*/ 63 w 93"/>
              <a:gd name="T85" fmla="*/ 25 h 90"/>
              <a:gd name="T86" fmla="*/ 67 w 93"/>
              <a:gd name="T87" fmla="*/ 22 h 90"/>
              <a:gd name="T88" fmla="*/ 63 w 93"/>
              <a:gd name="T89" fmla="*/ 18 h 90"/>
              <a:gd name="T90" fmla="*/ 51 w 93"/>
              <a:gd name="T91" fmla="*/ 18 h 90"/>
              <a:gd name="T92" fmla="*/ 48 w 93"/>
              <a:gd name="T93" fmla="*/ 22 h 90"/>
              <a:gd name="T94" fmla="*/ 51 w 93"/>
              <a:gd name="T95" fmla="*/ 25 h 90"/>
              <a:gd name="T96" fmla="*/ 55 w 93"/>
              <a:gd name="T97" fmla="*/ 22 h 90"/>
              <a:gd name="T98" fmla="*/ 51 w 93"/>
              <a:gd name="T99" fmla="*/ 18 h 90"/>
              <a:gd name="T100" fmla="*/ 27 w 93"/>
              <a:gd name="T101" fmla="*/ 18 h 90"/>
              <a:gd name="T102" fmla="*/ 12 w 93"/>
              <a:gd name="T103" fmla="*/ 33 h 90"/>
              <a:gd name="T104" fmla="*/ 27 w 93"/>
              <a:gd name="T105" fmla="*/ 48 h 90"/>
              <a:gd name="T106" fmla="*/ 43 w 93"/>
              <a:gd name="T107" fmla="*/ 33 h 90"/>
              <a:gd name="T108" fmla="*/ 27 w 93"/>
              <a:gd name="T109" fmla="*/ 18 h 90"/>
              <a:gd name="T110" fmla="*/ 55 w 93"/>
              <a:gd name="T111" fmla="*/ 82 h 90"/>
              <a:gd name="T112" fmla="*/ 38 w 93"/>
              <a:gd name="T113" fmla="*/ 53 h 90"/>
              <a:gd name="T114" fmla="*/ 28 w 93"/>
              <a:gd name="T115" fmla="*/ 69 h 90"/>
              <a:gd name="T116" fmla="*/ 18 w 93"/>
              <a:gd name="T117" fmla="*/ 53 h 90"/>
              <a:gd name="T118" fmla="*/ 0 w 93"/>
              <a:gd name="T119" fmla="*/ 82 h 90"/>
              <a:gd name="T120" fmla="*/ 55 w 93"/>
              <a:gd name="T121" fmla="*/ 82 h 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93" h="90">
                <a:moveTo>
                  <a:pt x="44" y="0"/>
                </a:moveTo>
                <a:cubicBezTo>
                  <a:pt x="83" y="0"/>
                  <a:pt x="83" y="0"/>
                  <a:pt x="83" y="0"/>
                </a:cubicBezTo>
                <a:cubicBezTo>
                  <a:pt x="86" y="0"/>
                  <a:pt x="88" y="1"/>
                  <a:pt x="90" y="3"/>
                </a:cubicBezTo>
                <a:cubicBezTo>
                  <a:pt x="92" y="5"/>
                  <a:pt x="93" y="8"/>
                  <a:pt x="93" y="11"/>
                </a:cubicBezTo>
                <a:cubicBezTo>
                  <a:pt x="93" y="33"/>
                  <a:pt x="93" y="33"/>
                  <a:pt x="93" y="33"/>
                </a:cubicBezTo>
                <a:cubicBezTo>
                  <a:pt x="93" y="36"/>
                  <a:pt x="92" y="38"/>
                  <a:pt x="90" y="40"/>
                </a:cubicBezTo>
                <a:cubicBezTo>
                  <a:pt x="88" y="42"/>
                  <a:pt x="86" y="43"/>
                  <a:pt x="83" y="43"/>
                </a:cubicBezTo>
                <a:cubicBezTo>
                  <a:pt x="61" y="43"/>
                  <a:pt x="61" y="43"/>
                  <a:pt x="61" y="43"/>
                </a:cubicBezTo>
                <a:cubicBezTo>
                  <a:pt x="50" y="53"/>
                  <a:pt x="50" y="53"/>
                  <a:pt x="50" y="53"/>
                </a:cubicBezTo>
                <a:cubicBezTo>
                  <a:pt x="49" y="52"/>
                  <a:pt x="49" y="52"/>
                  <a:pt x="49" y="52"/>
                </a:cubicBezTo>
                <a:cubicBezTo>
                  <a:pt x="48" y="52"/>
                  <a:pt x="47" y="51"/>
                  <a:pt x="46" y="50"/>
                </a:cubicBezTo>
                <a:cubicBezTo>
                  <a:pt x="48" y="43"/>
                  <a:pt x="48" y="43"/>
                  <a:pt x="48" y="43"/>
                </a:cubicBezTo>
                <a:cubicBezTo>
                  <a:pt x="47" y="43"/>
                  <a:pt x="47" y="43"/>
                  <a:pt x="47" y="43"/>
                </a:cubicBezTo>
                <a:cubicBezTo>
                  <a:pt x="47" y="42"/>
                  <a:pt x="48" y="40"/>
                  <a:pt x="48" y="39"/>
                </a:cubicBezTo>
                <a:cubicBezTo>
                  <a:pt x="51" y="39"/>
                  <a:pt x="51" y="39"/>
                  <a:pt x="51" y="39"/>
                </a:cubicBezTo>
                <a:cubicBezTo>
                  <a:pt x="54" y="39"/>
                  <a:pt x="54" y="39"/>
                  <a:pt x="54" y="39"/>
                </a:cubicBezTo>
                <a:cubicBezTo>
                  <a:pt x="53" y="41"/>
                  <a:pt x="53" y="41"/>
                  <a:pt x="53" y="41"/>
                </a:cubicBezTo>
                <a:cubicBezTo>
                  <a:pt x="52" y="44"/>
                  <a:pt x="52" y="44"/>
                  <a:pt x="52" y="44"/>
                </a:cubicBezTo>
                <a:cubicBezTo>
                  <a:pt x="58" y="39"/>
                  <a:pt x="58" y="39"/>
                  <a:pt x="58" y="39"/>
                </a:cubicBezTo>
                <a:cubicBezTo>
                  <a:pt x="59" y="39"/>
                  <a:pt x="59" y="39"/>
                  <a:pt x="59" y="39"/>
                </a:cubicBezTo>
                <a:cubicBezTo>
                  <a:pt x="60" y="39"/>
                  <a:pt x="60" y="39"/>
                  <a:pt x="60" y="39"/>
                </a:cubicBezTo>
                <a:cubicBezTo>
                  <a:pt x="83" y="39"/>
                  <a:pt x="83" y="39"/>
                  <a:pt x="83" y="39"/>
                </a:cubicBezTo>
                <a:cubicBezTo>
                  <a:pt x="84" y="39"/>
                  <a:pt x="86" y="38"/>
                  <a:pt x="87" y="37"/>
                </a:cubicBezTo>
                <a:cubicBezTo>
                  <a:pt x="88" y="36"/>
                  <a:pt x="89" y="34"/>
                  <a:pt x="89" y="33"/>
                </a:cubicBezTo>
                <a:cubicBezTo>
                  <a:pt x="89" y="11"/>
                  <a:pt x="89" y="11"/>
                  <a:pt x="89" y="11"/>
                </a:cubicBezTo>
                <a:cubicBezTo>
                  <a:pt x="89" y="9"/>
                  <a:pt x="88" y="8"/>
                  <a:pt x="87" y="7"/>
                </a:cubicBezTo>
                <a:cubicBezTo>
                  <a:pt x="86" y="6"/>
                  <a:pt x="84" y="5"/>
                  <a:pt x="83" y="5"/>
                </a:cubicBezTo>
                <a:cubicBezTo>
                  <a:pt x="44" y="5"/>
                  <a:pt x="44" y="5"/>
                  <a:pt x="44" y="5"/>
                </a:cubicBezTo>
                <a:cubicBezTo>
                  <a:pt x="42" y="5"/>
                  <a:pt x="40" y="6"/>
                  <a:pt x="39" y="7"/>
                </a:cubicBezTo>
                <a:cubicBezTo>
                  <a:pt x="38" y="8"/>
                  <a:pt x="38" y="9"/>
                  <a:pt x="38" y="11"/>
                </a:cubicBezTo>
                <a:cubicBezTo>
                  <a:pt x="38" y="14"/>
                  <a:pt x="38" y="14"/>
                  <a:pt x="38" y="14"/>
                </a:cubicBezTo>
                <a:cubicBezTo>
                  <a:pt x="36" y="13"/>
                  <a:pt x="35" y="12"/>
                  <a:pt x="33" y="12"/>
                </a:cubicBezTo>
                <a:cubicBezTo>
                  <a:pt x="33" y="11"/>
                  <a:pt x="33" y="11"/>
                  <a:pt x="33" y="11"/>
                </a:cubicBezTo>
                <a:cubicBezTo>
                  <a:pt x="33" y="8"/>
                  <a:pt x="34" y="5"/>
                  <a:pt x="36" y="3"/>
                </a:cubicBezTo>
                <a:cubicBezTo>
                  <a:pt x="38" y="1"/>
                  <a:pt x="41" y="0"/>
                  <a:pt x="44" y="0"/>
                </a:cubicBezTo>
                <a:close/>
                <a:moveTo>
                  <a:pt x="75" y="18"/>
                </a:moveTo>
                <a:cubicBezTo>
                  <a:pt x="73" y="18"/>
                  <a:pt x="71" y="19"/>
                  <a:pt x="71" y="22"/>
                </a:cubicBezTo>
                <a:cubicBezTo>
                  <a:pt x="71" y="24"/>
                  <a:pt x="73" y="25"/>
                  <a:pt x="75" y="25"/>
                </a:cubicBezTo>
                <a:cubicBezTo>
                  <a:pt x="77" y="25"/>
                  <a:pt x="79" y="24"/>
                  <a:pt x="79" y="22"/>
                </a:cubicBezTo>
                <a:cubicBezTo>
                  <a:pt x="79" y="19"/>
                  <a:pt x="77" y="18"/>
                  <a:pt x="75" y="18"/>
                </a:cubicBezTo>
                <a:close/>
                <a:moveTo>
                  <a:pt x="63" y="18"/>
                </a:moveTo>
                <a:cubicBezTo>
                  <a:pt x="61" y="18"/>
                  <a:pt x="59" y="19"/>
                  <a:pt x="59" y="22"/>
                </a:cubicBezTo>
                <a:cubicBezTo>
                  <a:pt x="59" y="24"/>
                  <a:pt x="61" y="25"/>
                  <a:pt x="63" y="25"/>
                </a:cubicBezTo>
                <a:cubicBezTo>
                  <a:pt x="65" y="25"/>
                  <a:pt x="67" y="24"/>
                  <a:pt x="67" y="22"/>
                </a:cubicBezTo>
                <a:cubicBezTo>
                  <a:pt x="67" y="19"/>
                  <a:pt x="65" y="18"/>
                  <a:pt x="63" y="18"/>
                </a:cubicBezTo>
                <a:close/>
                <a:moveTo>
                  <a:pt x="51" y="18"/>
                </a:moveTo>
                <a:cubicBezTo>
                  <a:pt x="49" y="18"/>
                  <a:pt x="48" y="19"/>
                  <a:pt x="48" y="22"/>
                </a:cubicBezTo>
                <a:cubicBezTo>
                  <a:pt x="48" y="24"/>
                  <a:pt x="49" y="25"/>
                  <a:pt x="51" y="25"/>
                </a:cubicBezTo>
                <a:cubicBezTo>
                  <a:pt x="54" y="25"/>
                  <a:pt x="55" y="24"/>
                  <a:pt x="55" y="22"/>
                </a:cubicBezTo>
                <a:cubicBezTo>
                  <a:pt x="55" y="19"/>
                  <a:pt x="54" y="18"/>
                  <a:pt x="51" y="18"/>
                </a:cubicBezTo>
                <a:close/>
                <a:moveTo>
                  <a:pt x="27" y="18"/>
                </a:moveTo>
                <a:cubicBezTo>
                  <a:pt x="19" y="18"/>
                  <a:pt x="12" y="24"/>
                  <a:pt x="12" y="33"/>
                </a:cubicBezTo>
                <a:cubicBezTo>
                  <a:pt x="12" y="42"/>
                  <a:pt x="19" y="48"/>
                  <a:pt x="27" y="48"/>
                </a:cubicBezTo>
                <a:cubicBezTo>
                  <a:pt x="36" y="48"/>
                  <a:pt x="43" y="42"/>
                  <a:pt x="43" y="33"/>
                </a:cubicBezTo>
                <a:cubicBezTo>
                  <a:pt x="43" y="24"/>
                  <a:pt x="36" y="18"/>
                  <a:pt x="27" y="18"/>
                </a:cubicBezTo>
                <a:close/>
                <a:moveTo>
                  <a:pt x="55" y="82"/>
                </a:moveTo>
                <a:cubicBezTo>
                  <a:pt x="55" y="67"/>
                  <a:pt x="47" y="57"/>
                  <a:pt x="38" y="53"/>
                </a:cubicBezTo>
                <a:cubicBezTo>
                  <a:pt x="28" y="69"/>
                  <a:pt x="28" y="69"/>
                  <a:pt x="28" y="69"/>
                </a:cubicBezTo>
                <a:cubicBezTo>
                  <a:pt x="18" y="53"/>
                  <a:pt x="18" y="53"/>
                  <a:pt x="18" y="53"/>
                </a:cubicBezTo>
                <a:cubicBezTo>
                  <a:pt x="8" y="57"/>
                  <a:pt x="0" y="66"/>
                  <a:pt x="0" y="82"/>
                </a:cubicBezTo>
                <a:cubicBezTo>
                  <a:pt x="20" y="90"/>
                  <a:pt x="38" y="89"/>
                  <a:pt x="55" y="82"/>
                </a:cubicBezTo>
                <a:close/>
              </a:path>
            </a:pathLst>
          </a:custGeom>
          <a:solidFill>
            <a:srgbClr val="75175C"/>
          </a:solidFill>
          <a:ln>
            <a:noFill/>
          </a:ln>
        </p:spPr>
        <p:txBody>
          <a:bodyPr vert="horz" wrap="square" lIns="91415" tIns="45707" rIns="91415" bIns="45707" numCol="1" anchor="t" anchorCtr="0" compatLnSpc="1"/>
          <a:lstStyle/>
          <a:p>
            <a:pPr defTabSz="914400"/>
            <a:endParaRPr lang="zh-CN" altLang="en-US" sz="130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3988942" y="1181669"/>
            <a:ext cx="1183258" cy="845518"/>
          </a:xfrm>
          <a:prstGeom prst="rect">
            <a:avLst/>
          </a:prstGeom>
          <a:solidFill>
            <a:srgbClr val="7517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4257405" y="142323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2196416" y="1446947"/>
            <a:ext cx="827565" cy="762000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2980530" y="2529489"/>
            <a:ext cx="827565" cy="762000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4134865" y="3078137"/>
            <a:ext cx="827565" cy="762000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/>
          <p:cNvSpPr/>
          <p:nvPr/>
        </p:nvSpPr>
        <p:spPr>
          <a:xfrm>
            <a:off x="5456668" y="2654890"/>
            <a:ext cx="827565" cy="762000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/>
          <p:cNvSpPr/>
          <p:nvPr/>
        </p:nvSpPr>
        <p:spPr>
          <a:xfrm>
            <a:off x="6137161" y="1441306"/>
            <a:ext cx="827565" cy="762000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文本框 28"/>
          <p:cNvSpPr txBox="1"/>
          <p:nvPr/>
        </p:nvSpPr>
        <p:spPr>
          <a:xfrm>
            <a:off x="268731" y="1604428"/>
            <a:ext cx="19638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1000" dirty="0">
                <a:solidFill/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输入替换内容输入替换内容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973337" y="2677530"/>
            <a:ext cx="19638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1000" dirty="0">
                <a:solidFill/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输入替换内容输入替换内容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3566725" y="4090099"/>
            <a:ext cx="19638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1000" dirty="0">
                <a:solidFill/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输入替换内容输入替换内容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6280584" y="2677530"/>
            <a:ext cx="19638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1000" dirty="0">
                <a:solidFill/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输入替换内容输入替换内容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6964726" y="1604428"/>
            <a:ext cx="19638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1000" dirty="0">
                <a:solidFill/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输入替换内容输入替换内容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</p:txBody>
      </p:sp>
      <p:pic>
        <p:nvPicPr>
          <p:cNvPr id="62" name="Picture 61" descr="59-南开大学-logo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18267" y="133568"/>
            <a:ext cx="444658" cy="44465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Click="0" advTm="2000">
        <p15:prstTrans prst="pageCurlDouble"/>
      </p:transition>
    </mc:Choice>
    <mc:Fallback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 animBg="1"/>
      <p:bldP spid="17" grpId="0" animBg="1"/>
      <p:bldP spid="18" grpId="0" animBg="1"/>
      <p:bldP spid="19" grpId="0" animBg="1"/>
      <p:bldP spid="20" grpId="0" animBg="1"/>
      <p:bldP spid="29" grpId="0"/>
      <p:bldP spid="30" grpId="0"/>
      <p:bldP spid="31" grpId="0"/>
      <p:bldP spid="32" grpId="0"/>
      <p:bldP spid="3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/>
        </p:nvSpPr>
        <p:spPr>
          <a:xfrm>
            <a:off x="5098870" y="2569824"/>
            <a:ext cx="679071" cy="634756"/>
          </a:xfrm>
          <a:prstGeom prst="rect">
            <a:avLst/>
          </a:prstGeom>
          <a:solidFill>
            <a:srgbClr val="500F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3284551" y="2584213"/>
            <a:ext cx="679071" cy="634756"/>
          </a:xfrm>
          <a:prstGeom prst="rect">
            <a:avLst/>
          </a:prstGeom>
          <a:solidFill>
            <a:srgbClr val="7517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" name="直接连接符 1"/>
          <p:cNvCxnSpPr/>
          <p:nvPr/>
        </p:nvCxnSpPr>
        <p:spPr>
          <a:xfrm>
            <a:off x="1099596" y="312516"/>
            <a:ext cx="6400800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3813594" y="35517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solidFill/>
                <a:latin typeface="微软雅黑" panose="020B0503020204020204" pitchFamily="34" charset="-122"/>
                <a:ea typeface="微软雅黑" panose="020B0503020204020204" pitchFamily="34" charset="-122"/>
              </a:rPr>
              <a:t>总结与展望</a:t>
            </a:r>
            <a:endParaRPr lang="zh-CN" altLang="en-US" sz="1200" dirty="0">
              <a:solidFill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640372" y="312516"/>
            <a:ext cx="152759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0" dirty="0">
                <a:solidFill>
                  <a:srgbClr val="333333"/>
                </a:solidFill>
                <a:latin typeface="Arial" panose="020B0604020202020204" pitchFamily="34" charset="0"/>
              </a:rPr>
              <a:t>Graduation speech</a:t>
            </a:r>
            <a:endParaRPr lang="en-US" altLang="zh-CN" sz="1000" b="0" i="0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3946289" y="2584213"/>
            <a:ext cx="634755" cy="634756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/>
                <a:latin typeface="微软雅黑" panose="020B0503020204020204" pitchFamily="34" charset="-122"/>
                <a:ea typeface="微软雅黑" panose="020B0503020204020204" pitchFamily="34" charset="-122"/>
              </a:rPr>
              <a:t>结</a:t>
            </a:r>
            <a:endParaRPr lang="zh-CN" altLang="en-US" sz="1600" dirty="0">
              <a:solidFill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4464115" y="2584213"/>
            <a:ext cx="634755" cy="634756"/>
          </a:xfrm>
          <a:prstGeom prst="ellipse">
            <a:avLst/>
          </a:prstGeom>
          <a:solidFill>
            <a:srgbClr val="C5279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/>
                <a:latin typeface="微软雅黑" panose="020B0503020204020204" pitchFamily="34" charset="-122"/>
                <a:ea typeface="微软雅黑" panose="020B0503020204020204" pitchFamily="34" charset="-122"/>
              </a:rPr>
              <a:t>展</a:t>
            </a:r>
            <a:endParaRPr lang="zh-CN" altLang="en-US" sz="1600" dirty="0">
              <a:solidFill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4522580" y="1569054"/>
            <a:ext cx="0" cy="792745"/>
          </a:xfrm>
          <a:prstGeom prst="line">
            <a:avLst/>
          </a:prstGeom>
          <a:ln w="12700">
            <a:solidFill>
              <a:srgbClr val="6413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 flipH="1">
            <a:off x="1294433" y="2901591"/>
            <a:ext cx="1878516" cy="0"/>
          </a:xfrm>
          <a:prstGeom prst="line">
            <a:avLst/>
          </a:prstGeom>
          <a:ln w="12700">
            <a:solidFill>
              <a:srgbClr val="6413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flipH="1">
            <a:off x="5827894" y="2901591"/>
            <a:ext cx="1878516" cy="0"/>
          </a:xfrm>
          <a:prstGeom prst="line">
            <a:avLst/>
          </a:prstGeom>
          <a:ln w="12700">
            <a:solidFill>
              <a:srgbClr val="6413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4522580" y="3477851"/>
            <a:ext cx="0" cy="792745"/>
          </a:xfrm>
          <a:prstGeom prst="line">
            <a:avLst/>
          </a:prstGeom>
          <a:ln w="12700">
            <a:solidFill>
              <a:srgbClr val="6413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3444837" y="2732314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</a:t>
            </a: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5234814" y="2732314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望</a:t>
            </a: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110350" y="1857728"/>
            <a:ext cx="27115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1000" dirty="0">
                <a:solidFill/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输入替换内容输入替换内容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</p:txBody>
      </p:sp>
      <p:sp>
        <p:nvSpPr>
          <p:cNvPr id="20" name="Rectangle 24"/>
          <p:cNvSpPr>
            <a:spLocks noChangeArrowheads="1"/>
          </p:cNvSpPr>
          <p:nvPr/>
        </p:nvSpPr>
        <p:spPr bwMode="auto">
          <a:xfrm>
            <a:off x="1099596" y="1574833"/>
            <a:ext cx="1254256" cy="221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</a:pPr>
            <a:r>
              <a:rPr lang="zh-CN" altLang="en-US" sz="12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单击填加标题</a:t>
            </a:r>
            <a:endParaRPr lang="zh-CN" altLang="en-US" sz="12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1110350" y="3619830"/>
            <a:ext cx="27115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1000" dirty="0">
                <a:solidFill/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输入替换内容输入替换内容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</p:txBody>
      </p:sp>
      <p:sp>
        <p:nvSpPr>
          <p:cNvPr id="22" name="Rectangle 24"/>
          <p:cNvSpPr>
            <a:spLocks noChangeArrowheads="1"/>
          </p:cNvSpPr>
          <p:nvPr/>
        </p:nvSpPr>
        <p:spPr bwMode="auto">
          <a:xfrm>
            <a:off x="1099596" y="3367051"/>
            <a:ext cx="1254256" cy="221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</a:pPr>
            <a:r>
              <a:rPr lang="zh-CN" altLang="en-US" sz="12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单击填加标题</a:t>
            </a:r>
            <a:endParaRPr lang="zh-CN" altLang="en-US" sz="12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5234764" y="1857728"/>
            <a:ext cx="27115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1000" dirty="0">
                <a:solidFill/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输入替换内容输入替换内容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</p:txBody>
      </p:sp>
      <p:sp>
        <p:nvSpPr>
          <p:cNvPr id="24" name="Rectangle 24"/>
          <p:cNvSpPr>
            <a:spLocks noChangeArrowheads="1"/>
          </p:cNvSpPr>
          <p:nvPr/>
        </p:nvSpPr>
        <p:spPr bwMode="auto">
          <a:xfrm>
            <a:off x="5200766" y="1574833"/>
            <a:ext cx="1254256" cy="221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</a:pPr>
            <a:r>
              <a:rPr lang="zh-CN" altLang="en-US" sz="12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单击填加标题</a:t>
            </a:r>
            <a:endParaRPr lang="zh-CN" altLang="en-US" sz="12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5281708" y="3619830"/>
            <a:ext cx="27115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1000" dirty="0">
                <a:solidFill/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输入替换内容输入替换内容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</p:txBody>
      </p:sp>
      <p:sp>
        <p:nvSpPr>
          <p:cNvPr id="26" name="Rectangle 24"/>
          <p:cNvSpPr>
            <a:spLocks noChangeArrowheads="1"/>
          </p:cNvSpPr>
          <p:nvPr/>
        </p:nvSpPr>
        <p:spPr bwMode="auto">
          <a:xfrm>
            <a:off x="5234764" y="3367050"/>
            <a:ext cx="1254256" cy="221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</a:pPr>
            <a:r>
              <a:rPr lang="zh-CN" altLang="en-US" sz="12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单击填加标题</a:t>
            </a:r>
            <a:endParaRPr lang="zh-CN" altLang="en-US" sz="12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5" name="Picture 34" descr="59-南开大学-logo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18267" y="133568"/>
            <a:ext cx="444658" cy="44465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Click="0" advTm="2000">
        <p15:prstTrans prst="pageCurlDouble"/>
      </p:transition>
    </mc:Choice>
    <mc:Fallback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1099596" y="312516"/>
            <a:ext cx="6400800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3813594" y="35517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solidFill/>
                <a:latin typeface="微软雅黑" panose="020B0503020204020204" pitchFamily="34" charset="-122"/>
                <a:ea typeface="微软雅黑" panose="020B0503020204020204" pitchFamily="34" charset="-122"/>
              </a:rPr>
              <a:t>总结与展望</a:t>
            </a:r>
            <a:endParaRPr lang="zh-CN" altLang="en-US" sz="1200" dirty="0">
              <a:solidFill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640372" y="312516"/>
            <a:ext cx="152759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0" dirty="0">
                <a:solidFill>
                  <a:srgbClr val="333333"/>
                </a:solidFill>
                <a:latin typeface="Arial" panose="020B0604020202020204" pitchFamily="34" charset="0"/>
              </a:rPr>
              <a:t>Graduation speech</a:t>
            </a:r>
            <a:endParaRPr lang="en-US" altLang="zh-CN" sz="1000" b="0" i="0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Arrow: Bent 4"/>
          <p:cNvSpPr/>
          <p:nvPr/>
        </p:nvSpPr>
        <p:spPr>
          <a:xfrm>
            <a:off x="951585" y="1071350"/>
            <a:ext cx="5940322" cy="2468366"/>
          </a:xfrm>
          <a:prstGeom prst="bentArrow">
            <a:avLst>
              <a:gd name="adj1" fmla="val 11604"/>
              <a:gd name="adj2" fmla="val 11057"/>
              <a:gd name="adj3" fmla="val 16368"/>
              <a:gd name="adj4" fmla="val 28890"/>
            </a:avLst>
          </a:prstGeom>
          <a:solidFill>
            <a:srgbClr val="75175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Arrow: Bent 5"/>
          <p:cNvSpPr/>
          <p:nvPr/>
        </p:nvSpPr>
        <p:spPr>
          <a:xfrm>
            <a:off x="1413610" y="1653376"/>
            <a:ext cx="4740258" cy="1886339"/>
          </a:xfrm>
          <a:prstGeom prst="bentArrow">
            <a:avLst>
              <a:gd name="adj1" fmla="val 14971"/>
              <a:gd name="adj2" fmla="val 14123"/>
              <a:gd name="adj3" fmla="val 19508"/>
              <a:gd name="adj4" fmla="val 36697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Arrow: Bent 7"/>
          <p:cNvSpPr/>
          <p:nvPr/>
        </p:nvSpPr>
        <p:spPr>
          <a:xfrm>
            <a:off x="1863636" y="2266986"/>
            <a:ext cx="3456187" cy="1272728"/>
          </a:xfrm>
          <a:prstGeom prst="bentArrow">
            <a:avLst>
              <a:gd name="adj1" fmla="val 22380"/>
              <a:gd name="adj2" fmla="val 19457"/>
              <a:gd name="adj3" fmla="val 28232"/>
              <a:gd name="adj4" fmla="val 45359"/>
            </a:avLst>
          </a:prstGeom>
          <a:solidFill>
            <a:srgbClr val="75175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Arrow: Bent 6"/>
          <p:cNvSpPr/>
          <p:nvPr/>
        </p:nvSpPr>
        <p:spPr>
          <a:xfrm>
            <a:off x="2307659" y="2799385"/>
            <a:ext cx="2154117" cy="740330"/>
          </a:xfrm>
          <a:prstGeom prst="bentArrow">
            <a:avLst>
              <a:gd name="adj1" fmla="val 38174"/>
              <a:gd name="adj2" fmla="val 37864"/>
              <a:gd name="adj3" fmla="val 43466"/>
              <a:gd name="adj4" fmla="val 51758"/>
            </a:avLst>
          </a:prstGeom>
          <a:solidFill>
            <a:srgbClr val="75175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6891907" y="1071350"/>
            <a:ext cx="19638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1000" dirty="0">
                <a:solidFill/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输入替换内容输入替换内容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6072033" y="1653376"/>
            <a:ext cx="19638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1000" dirty="0">
                <a:solidFill/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输入替换内容输入替换内容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5171946" y="2322331"/>
            <a:ext cx="19638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1000" dirty="0">
                <a:solidFill/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输入替换内容输入替换内容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4308536" y="2854730"/>
            <a:ext cx="19638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1000" dirty="0">
                <a:solidFill/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输入替换内容输入替换内容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951585" y="3634534"/>
            <a:ext cx="1652719" cy="974413"/>
          </a:xfrm>
          <a:prstGeom prst="rect">
            <a:avLst/>
          </a:prstGeom>
          <a:noFill/>
          <a:ln w="28575">
            <a:solidFill>
              <a:srgbClr val="7517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1300890" y="3925801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solidFill/>
                <a:latin typeface="微软雅黑" panose="020B0503020204020204" pitchFamily="34" charset="-122"/>
                <a:ea typeface="微软雅黑" panose="020B0503020204020204" pitchFamily="34" charset="-122"/>
              </a:rPr>
              <a:t>总结与展望</a:t>
            </a:r>
            <a:endParaRPr lang="zh-CN" altLang="en-US" sz="1200" dirty="0">
              <a:solidFill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8" name="Picture 27" descr="59-南开大学-logo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18267" y="133568"/>
            <a:ext cx="444658" cy="44465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Click="0" advTm="2000">
        <p15:prstTrans prst="pageCurlDouble"/>
      </p:transition>
    </mc:Choice>
    <mc:Fallback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 tmFilter="0, 0; .2, .5; .8, .5; 1, 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50" autoRev="1" fill="hold"/>
                                        <p:tgtEl>
                                          <p:spTgt spid="2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  <p:bldP spid="20" grpId="0"/>
      <p:bldP spid="2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/>
          <p:cNvSpPr/>
          <p:nvPr/>
        </p:nvSpPr>
        <p:spPr>
          <a:xfrm>
            <a:off x="0" y="-3"/>
            <a:ext cx="2858947" cy="5219700"/>
          </a:xfrm>
          <a:prstGeom prst="rect">
            <a:avLst/>
          </a:prstGeom>
          <a:solidFill>
            <a:srgbClr val="7517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" name="直接连接符 3"/>
          <p:cNvCxnSpPr/>
          <p:nvPr/>
        </p:nvCxnSpPr>
        <p:spPr>
          <a:xfrm flipV="1">
            <a:off x="1143798" y="1331088"/>
            <a:ext cx="0" cy="3888612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1143798" y="1319513"/>
            <a:ext cx="738286" cy="11574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1882084" y="1331087"/>
            <a:ext cx="0" cy="119003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1246425" y="1441875"/>
            <a:ext cx="489473" cy="954107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3891404" y="1319513"/>
            <a:ext cx="439839" cy="439839"/>
            <a:chOff x="5432031" y="1864114"/>
            <a:chExt cx="576580" cy="576580"/>
          </a:xfrm>
          <a:solidFill>
            <a:srgbClr val="002060"/>
          </a:solidFill>
        </p:grpSpPr>
        <p:sp>
          <p:nvSpPr>
            <p:cNvPr id="11" name="圆角矩形 26"/>
            <p:cNvSpPr/>
            <p:nvPr/>
          </p:nvSpPr>
          <p:spPr>
            <a:xfrm>
              <a:off x="5432031" y="1864114"/>
              <a:ext cx="576580" cy="576580"/>
            </a:xfrm>
            <a:prstGeom prst="roundRect">
              <a:avLst>
                <a:gd name="adj" fmla="val 9467"/>
              </a:avLst>
            </a:prstGeom>
            <a:noFill/>
            <a:ln w="19050">
              <a:solidFill>
                <a:srgbClr val="75175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grpSp>
          <p:nvGrpSpPr>
            <p:cNvPr id="12" name="组合 11"/>
            <p:cNvGrpSpPr/>
            <p:nvPr/>
          </p:nvGrpSpPr>
          <p:grpSpPr>
            <a:xfrm>
              <a:off x="5557436" y="2014381"/>
              <a:ext cx="325770" cy="276046"/>
              <a:chOff x="5552622" y="2014381"/>
              <a:chExt cx="325770" cy="276046"/>
            </a:xfrm>
            <a:grpFill/>
          </p:grpSpPr>
          <p:grpSp>
            <p:nvGrpSpPr>
              <p:cNvPr id="13" name="组合 12"/>
              <p:cNvGrpSpPr/>
              <p:nvPr/>
            </p:nvGrpSpPr>
            <p:grpSpPr>
              <a:xfrm>
                <a:off x="5552622" y="2014381"/>
                <a:ext cx="325770" cy="54000"/>
                <a:chOff x="5545930" y="2014381"/>
                <a:chExt cx="325770" cy="54000"/>
              </a:xfrm>
              <a:grpFill/>
            </p:grpSpPr>
            <p:sp>
              <p:nvSpPr>
                <p:cNvPr id="20" name="椭圆 19"/>
                <p:cNvSpPr>
                  <a:spLocks noChangeAspect="1"/>
                </p:cNvSpPr>
                <p:nvPr/>
              </p:nvSpPr>
              <p:spPr>
                <a:xfrm>
                  <a:off x="5545930" y="2014381"/>
                  <a:ext cx="54000" cy="54000"/>
                </a:xfrm>
                <a:prstGeom prst="ellipse">
                  <a:avLst/>
                </a:prstGeom>
                <a:grpFill/>
                <a:ln>
                  <a:solidFill>
                    <a:srgbClr val="7517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1" name="矩形 20"/>
                <p:cNvSpPr/>
                <p:nvPr/>
              </p:nvSpPr>
              <p:spPr>
                <a:xfrm>
                  <a:off x="5619700" y="2034181"/>
                  <a:ext cx="252000" cy="14400"/>
                </a:xfrm>
                <a:prstGeom prst="rect">
                  <a:avLst/>
                </a:prstGeom>
                <a:grpFill/>
                <a:ln>
                  <a:solidFill>
                    <a:srgbClr val="7517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14" name="组合 13"/>
              <p:cNvGrpSpPr/>
              <p:nvPr/>
            </p:nvGrpSpPr>
            <p:grpSpPr>
              <a:xfrm>
                <a:off x="5552622" y="2125404"/>
                <a:ext cx="325770" cy="54000"/>
                <a:chOff x="5545930" y="2014381"/>
                <a:chExt cx="325770" cy="54000"/>
              </a:xfrm>
              <a:grpFill/>
            </p:grpSpPr>
            <p:sp>
              <p:nvSpPr>
                <p:cNvPr id="18" name="椭圆 17"/>
                <p:cNvSpPr>
                  <a:spLocks noChangeAspect="1"/>
                </p:cNvSpPr>
                <p:nvPr/>
              </p:nvSpPr>
              <p:spPr>
                <a:xfrm>
                  <a:off x="5545930" y="2014381"/>
                  <a:ext cx="54000" cy="54000"/>
                </a:xfrm>
                <a:prstGeom prst="ellipse">
                  <a:avLst/>
                </a:prstGeom>
                <a:grpFill/>
                <a:ln>
                  <a:solidFill>
                    <a:srgbClr val="7517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9" name="矩形 18"/>
                <p:cNvSpPr/>
                <p:nvPr/>
              </p:nvSpPr>
              <p:spPr>
                <a:xfrm>
                  <a:off x="5619700" y="2034181"/>
                  <a:ext cx="252000" cy="14400"/>
                </a:xfrm>
                <a:prstGeom prst="rect">
                  <a:avLst/>
                </a:prstGeom>
                <a:grpFill/>
                <a:ln>
                  <a:solidFill>
                    <a:srgbClr val="7517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15" name="组合 14"/>
              <p:cNvGrpSpPr/>
              <p:nvPr/>
            </p:nvGrpSpPr>
            <p:grpSpPr>
              <a:xfrm>
                <a:off x="5552622" y="2236427"/>
                <a:ext cx="325770" cy="54000"/>
                <a:chOff x="5545930" y="2014381"/>
                <a:chExt cx="325770" cy="54000"/>
              </a:xfrm>
              <a:grpFill/>
            </p:grpSpPr>
            <p:sp>
              <p:nvSpPr>
                <p:cNvPr id="16" name="椭圆 15"/>
                <p:cNvSpPr>
                  <a:spLocks noChangeAspect="1"/>
                </p:cNvSpPr>
                <p:nvPr/>
              </p:nvSpPr>
              <p:spPr>
                <a:xfrm>
                  <a:off x="5545930" y="2014381"/>
                  <a:ext cx="54000" cy="54000"/>
                </a:xfrm>
                <a:prstGeom prst="ellipse">
                  <a:avLst/>
                </a:prstGeom>
                <a:grpFill/>
                <a:ln>
                  <a:solidFill>
                    <a:srgbClr val="7517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7" name="矩形 16"/>
                <p:cNvSpPr/>
                <p:nvPr/>
              </p:nvSpPr>
              <p:spPr>
                <a:xfrm>
                  <a:off x="5619700" y="2034181"/>
                  <a:ext cx="252000" cy="14400"/>
                </a:xfrm>
                <a:prstGeom prst="rect">
                  <a:avLst/>
                </a:prstGeom>
                <a:grpFill/>
                <a:ln>
                  <a:solidFill>
                    <a:srgbClr val="7517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</p:grpSp>
        </p:grpSp>
      </p:grpSp>
      <p:cxnSp>
        <p:nvCxnSpPr>
          <p:cNvPr id="30" name="直接连接符 29"/>
          <p:cNvCxnSpPr/>
          <p:nvPr/>
        </p:nvCxnSpPr>
        <p:spPr>
          <a:xfrm flipH="1">
            <a:off x="1512940" y="2521117"/>
            <a:ext cx="36914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组合 31"/>
          <p:cNvGrpSpPr/>
          <p:nvPr/>
        </p:nvGrpSpPr>
        <p:grpSpPr>
          <a:xfrm>
            <a:off x="6347166" y="1314020"/>
            <a:ext cx="439839" cy="439839"/>
            <a:chOff x="5432031" y="1864114"/>
            <a:chExt cx="576580" cy="576580"/>
          </a:xfrm>
          <a:solidFill>
            <a:srgbClr val="002060"/>
          </a:solidFill>
        </p:grpSpPr>
        <p:sp>
          <p:nvSpPr>
            <p:cNvPr id="33" name="圆角矩形 26"/>
            <p:cNvSpPr/>
            <p:nvPr/>
          </p:nvSpPr>
          <p:spPr>
            <a:xfrm>
              <a:off x="5432031" y="1864114"/>
              <a:ext cx="576580" cy="576580"/>
            </a:xfrm>
            <a:prstGeom prst="roundRect">
              <a:avLst>
                <a:gd name="adj" fmla="val 9467"/>
              </a:avLst>
            </a:prstGeom>
            <a:noFill/>
            <a:ln w="19050">
              <a:solidFill>
                <a:srgbClr val="75175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grpSp>
          <p:nvGrpSpPr>
            <p:cNvPr id="34" name="组合 33"/>
            <p:cNvGrpSpPr/>
            <p:nvPr/>
          </p:nvGrpSpPr>
          <p:grpSpPr>
            <a:xfrm>
              <a:off x="5557436" y="2014381"/>
              <a:ext cx="325770" cy="276046"/>
              <a:chOff x="5552622" y="2014381"/>
              <a:chExt cx="325770" cy="276046"/>
            </a:xfrm>
            <a:grpFill/>
          </p:grpSpPr>
          <p:grpSp>
            <p:nvGrpSpPr>
              <p:cNvPr id="35" name="组合 34"/>
              <p:cNvGrpSpPr/>
              <p:nvPr/>
            </p:nvGrpSpPr>
            <p:grpSpPr>
              <a:xfrm>
                <a:off x="5552622" y="2014381"/>
                <a:ext cx="325770" cy="54000"/>
                <a:chOff x="5545930" y="2014381"/>
                <a:chExt cx="325770" cy="54000"/>
              </a:xfrm>
              <a:grpFill/>
            </p:grpSpPr>
            <p:sp>
              <p:nvSpPr>
                <p:cNvPr id="42" name="椭圆 41"/>
                <p:cNvSpPr>
                  <a:spLocks noChangeAspect="1"/>
                </p:cNvSpPr>
                <p:nvPr/>
              </p:nvSpPr>
              <p:spPr>
                <a:xfrm>
                  <a:off x="5545930" y="2014381"/>
                  <a:ext cx="54000" cy="54000"/>
                </a:xfrm>
                <a:prstGeom prst="ellipse">
                  <a:avLst/>
                </a:prstGeom>
                <a:grpFill/>
                <a:ln>
                  <a:solidFill>
                    <a:srgbClr val="7517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3" name="矩形 42"/>
                <p:cNvSpPr/>
                <p:nvPr/>
              </p:nvSpPr>
              <p:spPr>
                <a:xfrm>
                  <a:off x="5619700" y="2034181"/>
                  <a:ext cx="252000" cy="14400"/>
                </a:xfrm>
                <a:prstGeom prst="rect">
                  <a:avLst/>
                </a:prstGeom>
                <a:grpFill/>
                <a:ln>
                  <a:solidFill>
                    <a:srgbClr val="7517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36" name="组合 35"/>
              <p:cNvGrpSpPr/>
              <p:nvPr/>
            </p:nvGrpSpPr>
            <p:grpSpPr>
              <a:xfrm>
                <a:off x="5552622" y="2125404"/>
                <a:ext cx="325770" cy="54000"/>
                <a:chOff x="5545930" y="2014381"/>
                <a:chExt cx="325770" cy="54000"/>
              </a:xfrm>
              <a:grpFill/>
            </p:grpSpPr>
            <p:sp>
              <p:nvSpPr>
                <p:cNvPr id="40" name="椭圆 39"/>
                <p:cNvSpPr>
                  <a:spLocks noChangeAspect="1"/>
                </p:cNvSpPr>
                <p:nvPr/>
              </p:nvSpPr>
              <p:spPr>
                <a:xfrm>
                  <a:off x="5545930" y="2014381"/>
                  <a:ext cx="54000" cy="54000"/>
                </a:xfrm>
                <a:prstGeom prst="ellipse">
                  <a:avLst/>
                </a:prstGeom>
                <a:grpFill/>
                <a:ln>
                  <a:solidFill>
                    <a:srgbClr val="7517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1" name="矩形 40"/>
                <p:cNvSpPr/>
                <p:nvPr/>
              </p:nvSpPr>
              <p:spPr>
                <a:xfrm>
                  <a:off x="5619700" y="2034181"/>
                  <a:ext cx="252000" cy="14400"/>
                </a:xfrm>
                <a:prstGeom prst="rect">
                  <a:avLst/>
                </a:prstGeom>
                <a:grpFill/>
                <a:ln>
                  <a:solidFill>
                    <a:srgbClr val="7517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37" name="组合 36"/>
              <p:cNvGrpSpPr/>
              <p:nvPr/>
            </p:nvGrpSpPr>
            <p:grpSpPr>
              <a:xfrm>
                <a:off x="5552622" y="2236427"/>
                <a:ext cx="325770" cy="54000"/>
                <a:chOff x="5545930" y="2014381"/>
                <a:chExt cx="325770" cy="54000"/>
              </a:xfrm>
              <a:grpFill/>
            </p:grpSpPr>
            <p:sp>
              <p:nvSpPr>
                <p:cNvPr id="38" name="椭圆 37"/>
                <p:cNvSpPr>
                  <a:spLocks noChangeAspect="1"/>
                </p:cNvSpPr>
                <p:nvPr/>
              </p:nvSpPr>
              <p:spPr>
                <a:xfrm>
                  <a:off x="5545930" y="2014381"/>
                  <a:ext cx="54000" cy="54000"/>
                </a:xfrm>
                <a:prstGeom prst="ellipse">
                  <a:avLst/>
                </a:prstGeom>
                <a:grpFill/>
                <a:ln>
                  <a:solidFill>
                    <a:srgbClr val="7517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9" name="矩形 38"/>
                <p:cNvSpPr/>
                <p:nvPr/>
              </p:nvSpPr>
              <p:spPr>
                <a:xfrm>
                  <a:off x="5619700" y="2034181"/>
                  <a:ext cx="252000" cy="14400"/>
                </a:xfrm>
                <a:prstGeom prst="rect">
                  <a:avLst/>
                </a:prstGeom>
                <a:grpFill/>
                <a:ln>
                  <a:solidFill>
                    <a:srgbClr val="7517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</p:grpSp>
        </p:grpSp>
      </p:grpSp>
      <p:grpSp>
        <p:nvGrpSpPr>
          <p:cNvPr id="44" name="组合 43"/>
          <p:cNvGrpSpPr/>
          <p:nvPr/>
        </p:nvGrpSpPr>
        <p:grpSpPr>
          <a:xfrm>
            <a:off x="3891404" y="3034496"/>
            <a:ext cx="439839" cy="439839"/>
            <a:chOff x="5432031" y="1864114"/>
            <a:chExt cx="576580" cy="576580"/>
          </a:xfrm>
          <a:solidFill>
            <a:srgbClr val="002060"/>
          </a:solidFill>
        </p:grpSpPr>
        <p:sp>
          <p:nvSpPr>
            <p:cNvPr id="45" name="圆角矩形 26"/>
            <p:cNvSpPr/>
            <p:nvPr/>
          </p:nvSpPr>
          <p:spPr>
            <a:xfrm>
              <a:off x="5432031" y="1864114"/>
              <a:ext cx="576580" cy="576580"/>
            </a:xfrm>
            <a:prstGeom prst="roundRect">
              <a:avLst>
                <a:gd name="adj" fmla="val 9467"/>
              </a:avLst>
            </a:prstGeom>
            <a:noFill/>
            <a:ln w="19050">
              <a:solidFill>
                <a:srgbClr val="75175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grpSp>
          <p:nvGrpSpPr>
            <p:cNvPr id="46" name="组合 45"/>
            <p:cNvGrpSpPr/>
            <p:nvPr/>
          </p:nvGrpSpPr>
          <p:grpSpPr>
            <a:xfrm>
              <a:off x="5557436" y="2014381"/>
              <a:ext cx="325770" cy="276046"/>
              <a:chOff x="5552622" y="2014381"/>
              <a:chExt cx="325770" cy="276046"/>
            </a:xfrm>
            <a:grpFill/>
          </p:grpSpPr>
          <p:grpSp>
            <p:nvGrpSpPr>
              <p:cNvPr id="47" name="组合 46"/>
              <p:cNvGrpSpPr/>
              <p:nvPr/>
            </p:nvGrpSpPr>
            <p:grpSpPr>
              <a:xfrm>
                <a:off x="5552622" y="2014381"/>
                <a:ext cx="325770" cy="54000"/>
                <a:chOff x="5545930" y="2014381"/>
                <a:chExt cx="325770" cy="54000"/>
              </a:xfrm>
              <a:grpFill/>
            </p:grpSpPr>
            <p:sp>
              <p:nvSpPr>
                <p:cNvPr id="54" name="椭圆 53"/>
                <p:cNvSpPr>
                  <a:spLocks noChangeAspect="1"/>
                </p:cNvSpPr>
                <p:nvPr/>
              </p:nvSpPr>
              <p:spPr>
                <a:xfrm>
                  <a:off x="5545930" y="2014381"/>
                  <a:ext cx="54000" cy="54000"/>
                </a:xfrm>
                <a:prstGeom prst="ellipse">
                  <a:avLst/>
                </a:prstGeom>
                <a:grpFill/>
                <a:ln>
                  <a:solidFill>
                    <a:srgbClr val="7517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5" name="矩形 54"/>
                <p:cNvSpPr/>
                <p:nvPr/>
              </p:nvSpPr>
              <p:spPr>
                <a:xfrm>
                  <a:off x="5619700" y="2034181"/>
                  <a:ext cx="252000" cy="14400"/>
                </a:xfrm>
                <a:prstGeom prst="rect">
                  <a:avLst/>
                </a:prstGeom>
                <a:grpFill/>
                <a:ln>
                  <a:solidFill>
                    <a:srgbClr val="7517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48" name="组合 47"/>
              <p:cNvGrpSpPr/>
              <p:nvPr/>
            </p:nvGrpSpPr>
            <p:grpSpPr>
              <a:xfrm>
                <a:off x="5552622" y="2125404"/>
                <a:ext cx="325770" cy="54000"/>
                <a:chOff x="5545930" y="2014381"/>
                <a:chExt cx="325770" cy="54000"/>
              </a:xfrm>
              <a:grpFill/>
            </p:grpSpPr>
            <p:sp>
              <p:nvSpPr>
                <p:cNvPr id="52" name="椭圆 51"/>
                <p:cNvSpPr>
                  <a:spLocks noChangeAspect="1"/>
                </p:cNvSpPr>
                <p:nvPr/>
              </p:nvSpPr>
              <p:spPr>
                <a:xfrm>
                  <a:off x="5545930" y="2014381"/>
                  <a:ext cx="54000" cy="54000"/>
                </a:xfrm>
                <a:prstGeom prst="ellipse">
                  <a:avLst/>
                </a:prstGeom>
                <a:grpFill/>
                <a:ln>
                  <a:solidFill>
                    <a:srgbClr val="7517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3" name="矩形 52"/>
                <p:cNvSpPr/>
                <p:nvPr/>
              </p:nvSpPr>
              <p:spPr>
                <a:xfrm>
                  <a:off x="5619700" y="2034181"/>
                  <a:ext cx="252000" cy="14400"/>
                </a:xfrm>
                <a:prstGeom prst="rect">
                  <a:avLst/>
                </a:prstGeom>
                <a:grpFill/>
                <a:ln>
                  <a:solidFill>
                    <a:srgbClr val="7517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49" name="组合 48"/>
              <p:cNvGrpSpPr/>
              <p:nvPr/>
            </p:nvGrpSpPr>
            <p:grpSpPr>
              <a:xfrm>
                <a:off x="5552622" y="2236427"/>
                <a:ext cx="325770" cy="54000"/>
                <a:chOff x="5545930" y="2014381"/>
                <a:chExt cx="325770" cy="54000"/>
              </a:xfrm>
              <a:grpFill/>
            </p:grpSpPr>
            <p:sp>
              <p:nvSpPr>
                <p:cNvPr id="50" name="椭圆 49"/>
                <p:cNvSpPr>
                  <a:spLocks noChangeAspect="1"/>
                </p:cNvSpPr>
                <p:nvPr/>
              </p:nvSpPr>
              <p:spPr>
                <a:xfrm>
                  <a:off x="5545930" y="2014381"/>
                  <a:ext cx="54000" cy="54000"/>
                </a:xfrm>
                <a:prstGeom prst="ellipse">
                  <a:avLst/>
                </a:prstGeom>
                <a:grpFill/>
                <a:ln>
                  <a:solidFill>
                    <a:srgbClr val="7517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1" name="矩形 50"/>
                <p:cNvSpPr/>
                <p:nvPr/>
              </p:nvSpPr>
              <p:spPr>
                <a:xfrm>
                  <a:off x="5619700" y="2034181"/>
                  <a:ext cx="252000" cy="14400"/>
                </a:xfrm>
                <a:prstGeom prst="rect">
                  <a:avLst/>
                </a:prstGeom>
                <a:grpFill/>
                <a:ln>
                  <a:solidFill>
                    <a:srgbClr val="7517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</p:grpSp>
        </p:grpSp>
      </p:grpSp>
      <p:grpSp>
        <p:nvGrpSpPr>
          <p:cNvPr id="56" name="组合 55"/>
          <p:cNvGrpSpPr/>
          <p:nvPr/>
        </p:nvGrpSpPr>
        <p:grpSpPr>
          <a:xfrm>
            <a:off x="6347166" y="3029003"/>
            <a:ext cx="439839" cy="439839"/>
            <a:chOff x="5432031" y="1864114"/>
            <a:chExt cx="576580" cy="576580"/>
          </a:xfrm>
          <a:solidFill>
            <a:srgbClr val="002060"/>
          </a:solidFill>
        </p:grpSpPr>
        <p:sp>
          <p:nvSpPr>
            <p:cNvPr id="57" name="圆角矩形 26"/>
            <p:cNvSpPr/>
            <p:nvPr/>
          </p:nvSpPr>
          <p:spPr>
            <a:xfrm>
              <a:off x="5432031" y="1864114"/>
              <a:ext cx="576580" cy="576580"/>
            </a:xfrm>
            <a:prstGeom prst="roundRect">
              <a:avLst>
                <a:gd name="adj" fmla="val 9467"/>
              </a:avLst>
            </a:prstGeom>
            <a:noFill/>
            <a:ln w="19050">
              <a:solidFill>
                <a:srgbClr val="75175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grpSp>
          <p:nvGrpSpPr>
            <p:cNvPr id="58" name="组合 57"/>
            <p:cNvGrpSpPr/>
            <p:nvPr/>
          </p:nvGrpSpPr>
          <p:grpSpPr>
            <a:xfrm>
              <a:off x="5557436" y="2014381"/>
              <a:ext cx="325770" cy="276046"/>
              <a:chOff x="5552622" y="2014381"/>
              <a:chExt cx="325770" cy="276046"/>
            </a:xfrm>
            <a:grpFill/>
          </p:grpSpPr>
          <p:grpSp>
            <p:nvGrpSpPr>
              <p:cNvPr id="59" name="组合 58"/>
              <p:cNvGrpSpPr/>
              <p:nvPr/>
            </p:nvGrpSpPr>
            <p:grpSpPr>
              <a:xfrm>
                <a:off x="5552622" y="2014381"/>
                <a:ext cx="325770" cy="54000"/>
                <a:chOff x="5545930" y="2014381"/>
                <a:chExt cx="325770" cy="54000"/>
              </a:xfrm>
              <a:grpFill/>
            </p:grpSpPr>
            <p:sp>
              <p:nvSpPr>
                <p:cNvPr id="66" name="椭圆 65"/>
                <p:cNvSpPr>
                  <a:spLocks noChangeAspect="1"/>
                </p:cNvSpPr>
                <p:nvPr/>
              </p:nvSpPr>
              <p:spPr>
                <a:xfrm>
                  <a:off x="5545930" y="2014381"/>
                  <a:ext cx="54000" cy="54000"/>
                </a:xfrm>
                <a:prstGeom prst="ellipse">
                  <a:avLst/>
                </a:prstGeom>
                <a:grpFill/>
                <a:ln>
                  <a:solidFill>
                    <a:srgbClr val="7517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7" name="矩形 66"/>
                <p:cNvSpPr/>
                <p:nvPr/>
              </p:nvSpPr>
              <p:spPr>
                <a:xfrm>
                  <a:off x="5619700" y="2034181"/>
                  <a:ext cx="252000" cy="14400"/>
                </a:xfrm>
                <a:prstGeom prst="rect">
                  <a:avLst/>
                </a:prstGeom>
                <a:grpFill/>
                <a:ln>
                  <a:solidFill>
                    <a:srgbClr val="7517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60" name="组合 59"/>
              <p:cNvGrpSpPr/>
              <p:nvPr/>
            </p:nvGrpSpPr>
            <p:grpSpPr>
              <a:xfrm>
                <a:off x="5552622" y="2125404"/>
                <a:ext cx="325770" cy="54000"/>
                <a:chOff x="5545930" y="2014381"/>
                <a:chExt cx="325770" cy="54000"/>
              </a:xfrm>
              <a:grpFill/>
            </p:grpSpPr>
            <p:sp>
              <p:nvSpPr>
                <p:cNvPr id="64" name="椭圆 63"/>
                <p:cNvSpPr>
                  <a:spLocks noChangeAspect="1"/>
                </p:cNvSpPr>
                <p:nvPr/>
              </p:nvSpPr>
              <p:spPr>
                <a:xfrm>
                  <a:off x="5545930" y="2014381"/>
                  <a:ext cx="54000" cy="54000"/>
                </a:xfrm>
                <a:prstGeom prst="ellipse">
                  <a:avLst/>
                </a:prstGeom>
                <a:grpFill/>
                <a:ln>
                  <a:solidFill>
                    <a:srgbClr val="7517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5" name="矩形 64"/>
                <p:cNvSpPr/>
                <p:nvPr/>
              </p:nvSpPr>
              <p:spPr>
                <a:xfrm>
                  <a:off x="5619700" y="2034181"/>
                  <a:ext cx="252000" cy="14400"/>
                </a:xfrm>
                <a:prstGeom prst="rect">
                  <a:avLst/>
                </a:prstGeom>
                <a:grpFill/>
                <a:ln>
                  <a:solidFill>
                    <a:srgbClr val="7517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61" name="组合 60"/>
              <p:cNvGrpSpPr/>
              <p:nvPr/>
            </p:nvGrpSpPr>
            <p:grpSpPr>
              <a:xfrm>
                <a:off x="5552622" y="2236427"/>
                <a:ext cx="325770" cy="54000"/>
                <a:chOff x="5545930" y="2014381"/>
                <a:chExt cx="325770" cy="54000"/>
              </a:xfrm>
              <a:grpFill/>
            </p:grpSpPr>
            <p:sp>
              <p:nvSpPr>
                <p:cNvPr id="62" name="椭圆 61"/>
                <p:cNvSpPr>
                  <a:spLocks noChangeAspect="1"/>
                </p:cNvSpPr>
                <p:nvPr/>
              </p:nvSpPr>
              <p:spPr>
                <a:xfrm>
                  <a:off x="5545930" y="2014381"/>
                  <a:ext cx="54000" cy="54000"/>
                </a:xfrm>
                <a:prstGeom prst="ellipse">
                  <a:avLst/>
                </a:prstGeom>
                <a:grpFill/>
                <a:ln>
                  <a:solidFill>
                    <a:srgbClr val="7517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3" name="矩形 62"/>
                <p:cNvSpPr/>
                <p:nvPr/>
              </p:nvSpPr>
              <p:spPr>
                <a:xfrm>
                  <a:off x="5619700" y="2034181"/>
                  <a:ext cx="252000" cy="14400"/>
                </a:xfrm>
                <a:prstGeom prst="rect">
                  <a:avLst/>
                </a:prstGeom>
                <a:grpFill/>
                <a:ln>
                  <a:solidFill>
                    <a:srgbClr val="7517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</p:grpSp>
        </p:grpSp>
      </p:grpSp>
      <p:sp>
        <p:nvSpPr>
          <p:cNvPr id="68" name="文本框 67"/>
          <p:cNvSpPr txBox="1"/>
          <p:nvPr/>
        </p:nvSpPr>
        <p:spPr>
          <a:xfrm>
            <a:off x="4670119" y="135476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/>
                <a:latin typeface="微软雅黑" panose="020B0503020204020204" pitchFamily="34" charset="-122"/>
                <a:ea typeface="微软雅黑" panose="020B0503020204020204" pitchFamily="34" charset="-122"/>
              </a:rPr>
              <a:t>答辩背景</a:t>
            </a:r>
            <a:endParaRPr lang="zh-CN" altLang="en-US" dirty="0">
              <a:solidFill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9" name="文本框 68"/>
          <p:cNvSpPr txBox="1"/>
          <p:nvPr/>
        </p:nvSpPr>
        <p:spPr>
          <a:xfrm>
            <a:off x="7169800" y="135476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/>
                <a:latin typeface="微软雅黑" panose="020B0503020204020204" pitchFamily="34" charset="-122"/>
                <a:ea typeface="微软雅黑" panose="020B0503020204020204" pitchFamily="34" charset="-122"/>
              </a:rPr>
              <a:t>答辩主题</a:t>
            </a:r>
            <a:endParaRPr lang="zh-CN" altLang="en-US" dirty="0">
              <a:solidFill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0" name="文本框 69"/>
          <p:cNvSpPr txBox="1"/>
          <p:nvPr/>
        </p:nvSpPr>
        <p:spPr>
          <a:xfrm>
            <a:off x="4670119" y="303675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/>
                <a:latin typeface="微软雅黑" panose="020B0503020204020204" pitchFamily="34" charset="-122"/>
                <a:ea typeface="微软雅黑" panose="020B0503020204020204" pitchFamily="34" charset="-122"/>
              </a:rPr>
              <a:t>答辩内容</a:t>
            </a:r>
            <a:endParaRPr lang="zh-CN" altLang="en-US" dirty="0">
              <a:solidFill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1" name="文本框 70"/>
          <p:cNvSpPr txBox="1"/>
          <p:nvPr/>
        </p:nvSpPr>
        <p:spPr>
          <a:xfrm>
            <a:off x="7169800" y="3058764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/>
                <a:latin typeface="微软雅黑" panose="020B0503020204020204" pitchFamily="34" charset="-122"/>
                <a:ea typeface="微软雅黑" panose="020B0503020204020204" pitchFamily="34" charset="-122"/>
              </a:rPr>
              <a:t>总结与展望</a:t>
            </a:r>
            <a:endParaRPr lang="zh-CN" altLang="en-US" dirty="0">
              <a:solidFill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2" name="文本框 71"/>
          <p:cNvSpPr txBox="1"/>
          <p:nvPr/>
        </p:nvSpPr>
        <p:spPr>
          <a:xfrm>
            <a:off x="4242195" y="1901114"/>
            <a:ext cx="19638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1000" dirty="0">
                <a:solidFill/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输入替换内容输入替换内容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</p:txBody>
      </p:sp>
      <p:sp>
        <p:nvSpPr>
          <p:cNvPr id="73" name="文本框 72"/>
          <p:cNvSpPr txBox="1"/>
          <p:nvPr/>
        </p:nvSpPr>
        <p:spPr>
          <a:xfrm>
            <a:off x="6787005" y="1914377"/>
            <a:ext cx="19638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1000" dirty="0">
                <a:solidFill/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输入替换内容输入替换内容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</p:txBody>
      </p:sp>
      <p:sp>
        <p:nvSpPr>
          <p:cNvPr id="74" name="文本框 73"/>
          <p:cNvSpPr txBox="1"/>
          <p:nvPr/>
        </p:nvSpPr>
        <p:spPr>
          <a:xfrm>
            <a:off x="4242195" y="3621616"/>
            <a:ext cx="19638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1000" dirty="0">
                <a:solidFill/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输入替换内容输入替换内容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</p:txBody>
      </p:sp>
      <p:sp>
        <p:nvSpPr>
          <p:cNvPr id="75" name="文本框 74"/>
          <p:cNvSpPr txBox="1"/>
          <p:nvPr/>
        </p:nvSpPr>
        <p:spPr>
          <a:xfrm>
            <a:off x="6787005" y="3634879"/>
            <a:ext cx="19638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1000" dirty="0">
                <a:solidFill/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输入替换内容输入替换内容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2000">
        <p:blinds dir="vert"/>
      </p:transition>
    </mc:Choice>
    <mc:Fallback>
      <p:transition spd="slow" advClick="0" advTm="2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5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 tmFilter="0, 0; .2, .5; .8, .5; 1, 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0" dur="250" autoRev="1" fill="hold"/>
                                        <p:tgtEl>
                                          <p:spTgt spid="3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 tmFilter="0, 0; .2, .5; .8, .5; 1, 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5" dur="250" autoRev="1" fill="hold"/>
                                        <p:tgtEl>
                                          <p:spTgt spid="4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500" tmFilter="0, 0; .2, .5; .8, .5; 1, 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0" dur="250" autoRev="1" fill="hold"/>
                                        <p:tgtEl>
                                          <p:spTgt spid="5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68" grpId="0"/>
      <p:bldP spid="69" grpId="0"/>
      <p:bldP spid="70" grpId="0"/>
      <p:bldP spid="71" grpId="0"/>
      <p:bldP spid="72" grpId="0"/>
      <p:bldP spid="73" grpId="0"/>
      <p:bldP spid="74" grpId="0"/>
      <p:bldP spid="7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1327083" y="4346734"/>
            <a:ext cx="6489834" cy="598043"/>
          </a:xfrm>
          <a:prstGeom prst="rect">
            <a:avLst/>
          </a:prstGeom>
          <a:noFill/>
          <a:ln w="19050">
            <a:solidFill>
              <a:srgbClr val="A721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grpSp>
        <p:nvGrpSpPr>
          <p:cNvPr id="5" name="组合 4"/>
          <p:cNvGrpSpPr/>
          <p:nvPr/>
        </p:nvGrpSpPr>
        <p:grpSpPr>
          <a:xfrm>
            <a:off x="431933" y="0"/>
            <a:ext cx="8521944" cy="5271272"/>
            <a:chOff x="431933" y="0"/>
            <a:chExt cx="8521944" cy="5271272"/>
          </a:xfrm>
        </p:grpSpPr>
        <p:pic>
          <p:nvPicPr>
            <p:cNvPr id="51" name="Picture 50" descr="59-南开大学-img6.jpg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434138" y="97568"/>
              <a:ext cx="8277927" cy="5173704"/>
            </a:xfrm>
            <a:prstGeom prst="rect">
              <a:avLst/>
            </a:prstGeom>
          </p:spPr>
        </p:pic>
        <p:sp>
          <p:nvSpPr>
            <p:cNvPr id="4" name="矩形 3"/>
            <p:cNvSpPr/>
            <p:nvPr/>
          </p:nvSpPr>
          <p:spPr>
            <a:xfrm>
              <a:off x="431933" y="0"/>
              <a:ext cx="8521944" cy="146976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矩形 30"/>
            <p:cNvSpPr/>
            <p:nvPr/>
          </p:nvSpPr>
          <p:spPr>
            <a:xfrm>
              <a:off x="431933" y="4521200"/>
              <a:ext cx="8521944" cy="7500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" name="矩形 12"/>
          <p:cNvSpPr/>
          <p:nvPr/>
        </p:nvSpPr>
        <p:spPr>
          <a:xfrm>
            <a:off x="0" y="2535856"/>
            <a:ext cx="6071135" cy="1667577"/>
          </a:xfrm>
          <a:prstGeom prst="rect">
            <a:avLst/>
          </a:prstGeom>
          <a:solidFill>
            <a:srgbClr val="A72183">
              <a:alpha val="5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grpSp>
        <p:nvGrpSpPr>
          <p:cNvPr id="27" name="组合 26"/>
          <p:cNvGrpSpPr/>
          <p:nvPr/>
        </p:nvGrpSpPr>
        <p:grpSpPr>
          <a:xfrm>
            <a:off x="765208" y="361748"/>
            <a:ext cx="1936268" cy="1351202"/>
            <a:chOff x="1020278" y="431530"/>
            <a:chExt cx="2581690" cy="1801603"/>
          </a:xfrm>
        </p:grpSpPr>
        <p:cxnSp>
          <p:nvCxnSpPr>
            <p:cNvPr id="15" name="直接连接符 14"/>
            <p:cNvCxnSpPr/>
            <p:nvPr/>
          </p:nvCxnSpPr>
          <p:spPr>
            <a:xfrm>
              <a:off x="1020278" y="433133"/>
              <a:ext cx="0" cy="1800000"/>
            </a:xfrm>
            <a:prstGeom prst="line">
              <a:avLst/>
            </a:prstGeom>
            <a:ln w="9525">
              <a:solidFill>
                <a:srgbClr val="A72183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>
              <a:off x="1020278" y="431530"/>
              <a:ext cx="2520000" cy="0"/>
            </a:xfrm>
            <a:prstGeom prst="line">
              <a:avLst/>
            </a:prstGeom>
            <a:ln w="9525">
              <a:solidFill>
                <a:srgbClr val="A72183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>
              <a:off x="3540278" y="433134"/>
              <a:ext cx="0" cy="360000"/>
            </a:xfrm>
            <a:prstGeom prst="line">
              <a:avLst/>
            </a:prstGeom>
            <a:ln w="9525">
              <a:solidFill>
                <a:srgbClr val="A72183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椭圆 17"/>
            <p:cNvSpPr/>
            <p:nvPr/>
          </p:nvSpPr>
          <p:spPr>
            <a:xfrm>
              <a:off x="3493968" y="773883"/>
              <a:ext cx="108000" cy="108000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rgbClr val="A7218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sp>
        <p:nvSpPr>
          <p:cNvPr id="19" name="文本框 18"/>
          <p:cNvSpPr txBox="1"/>
          <p:nvPr/>
        </p:nvSpPr>
        <p:spPr>
          <a:xfrm>
            <a:off x="765209" y="3115878"/>
            <a:ext cx="544509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谢谢观看！</a:t>
            </a:r>
            <a:endParaRPr lang="en-US" altLang="zh-CN" sz="6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794084" y="2677296"/>
            <a:ext cx="24256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Representation</a:t>
            </a:r>
            <a:endParaRPr lang="zh-CN" altLang="en-US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2899315" y="985016"/>
            <a:ext cx="1608133" cy="4847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350" b="1" dirty="0">
                <a:solidFill/>
                <a:latin typeface="Arial" panose="020B0604020202020204" pitchFamily="34" charset="0"/>
                <a:cs typeface="Arial" panose="020B0604020202020204" pitchFamily="34" charset="0"/>
              </a:rPr>
              <a:t>Training </a:t>
            </a:r>
            <a:endParaRPr lang="en-US" altLang="zh-CN" sz="13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courseware template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1508078" y="4516096"/>
            <a:ext cx="1892046" cy="4347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790" dirty="0">
                <a:solidFill/>
                <a:latin typeface="微软雅黑" panose="020B0503020204020204" pitchFamily="34" charset="-122"/>
                <a:ea typeface="微软雅黑" panose="020B0503020204020204" pitchFamily="34" charset="-122"/>
              </a:rPr>
              <a:t>主讲人：</a:t>
            </a:r>
            <a:r>
              <a:rPr lang="en-US" altLang="zh-CN" sz="79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xx</a:t>
            </a:r>
            <a:endParaRPr lang="en-US" altLang="zh-CN" sz="79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79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时   间：</a:t>
            </a:r>
            <a:r>
              <a:rPr lang="en-US" altLang="zh-CN" sz="79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20XX</a:t>
            </a:r>
            <a:r>
              <a:rPr lang="zh-CN" altLang="en-US" sz="79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79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zh-CN" altLang="en-US" sz="79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79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zh-CN" altLang="en-US" sz="79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日</a:t>
            </a:r>
            <a:endParaRPr lang="zh-CN" altLang="en-US" sz="79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6836343" y="4522900"/>
            <a:ext cx="845299" cy="39780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zh-CN" sz="1500" b="1" dirty="0">
                <a:solidFill/>
                <a:latin typeface="微软雅黑" panose="020B0503020204020204" pitchFamily="34" charset="-122"/>
                <a:ea typeface="微软雅黑" panose="020B0503020204020204" pitchFamily="34" charset="-122"/>
              </a:rPr>
              <a:t>xx</a:t>
            </a:r>
            <a:endParaRPr lang="zh-CN" altLang="en-US" sz="15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6" name="Two Steps From Hell - Victory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417697"/>
            <a:ext cx="304800" cy="304800"/>
          </a:xfrm>
          <a:prstGeom prst="rect">
            <a:avLst/>
          </a:prstGeom>
        </p:spPr>
      </p:pic>
      <p:pic>
        <p:nvPicPr>
          <p:cNvPr id="52" name="Picture 51" descr="59-南开大学-logo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97066" y="518695"/>
            <a:ext cx="516284" cy="516284"/>
          </a:xfrm>
          <a:prstGeom prst="rect">
            <a:avLst/>
          </a:prstGeom>
        </p:spPr>
      </p:pic>
      <p:sp>
        <p:nvSpPr>
          <p:cNvPr id="28" name="文本框 27"/>
          <p:cNvSpPr txBox="1"/>
          <p:nvPr/>
        </p:nvSpPr>
        <p:spPr>
          <a:xfrm>
            <a:off x="2899315" y="416213"/>
            <a:ext cx="5847482" cy="715581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en-US" altLang="zh-CN" sz="3600" dirty="0">
                <a:solidFill>
                  <a:srgbClr val="08080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南开大学模板</a:t>
            </a:r>
            <a:endParaRPr lang="zh-CN" altLang="en-US" sz="3600" dirty="0">
              <a:solidFill>
                <a:srgbClr val="08080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0">
        <p14:flip dir="r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500"/>
                            </p:stCondLst>
                            <p:childTnLst>
                              <p:par>
                                <p:cTn id="4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50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6"/>
                </p:tgtEl>
              </p:cMediaNode>
            </p:audio>
          </p:childTnLst>
        </p:cTn>
      </p:par>
    </p:tnLst>
    <p:bldLst>
      <p:bldP spid="20" grpId="0" animBg="1"/>
      <p:bldP spid="13" grpId="0" animBg="1"/>
      <p:bldP spid="19" grpId="0"/>
      <p:bldP spid="21" grpId="0"/>
      <p:bldP spid="22" grpId="0"/>
      <p:bldP spid="23" grpId="0"/>
      <p:bldP spid="24" grpId="0"/>
      <p:bldP spid="2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2928395" cy="5219700"/>
          </a:xfrm>
          <a:prstGeom prst="rect">
            <a:avLst/>
          </a:prstGeom>
          <a:solidFill>
            <a:srgbClr val="7517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630820" y="1182878"/>
            <a:ext cx="1666754" cy="2106592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718103" y="1405176"/>
            <a:ext cx="1579471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800" dirty="0">
                <a:solidFill>
                  <a:schemeClr val="bg1"/>
                </a:solidFill>
                <a:latin typeface="Broadway" panose="04040905080B02020502" pitchFamily="82" charset="0"/>
                <a:ea typeface="微软雅黑" panose="020B0503020204020204" pitchFamily="34" charset="-122"/>
              </a:rPr>
              <a:t>01</a:t>
            </a:r>
            <a:endParaRPr lang="zh-CN" altLang="en-US" sz="8800" dirty="0">
              <a:solidFill>
                <a:schemeClr val="bg1"/>
              </a:solidFill>
              <a:latin typeface="Broadway" panose="04040905080B02020502" pitchFamily="82" charset="0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033512" y="1712954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/>
                <a:latin typeface="微软雅黑" panose="020B0503020204020204" pitchFamily="34" charset="-122"/>
                <a:ea typeface="微软雅黑" panose="020B0503020204020204" pitchFamily="34" charset="-122"/>
              </a:rPr>
              <a:t>答辩背景</a:t>
            </a:r>
            <a:endParaRPr lang="zh-CN" altLang="en-US" sz="2800" dirty="0">
              <a:solidFill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3252721" y="2332057"/>
            <a:ext cx="5567423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2642820" y="3331379"/>
            <a:ext cx="54282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1000" dirty="0">
                <a:solidFill/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输入替换内容输入替换内容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634655" y="2728615"/>
            <a:ext cx="54282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1000" dirty="0">
                <a:solidFill/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输入替换内容输入替换内容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2000">
        <p:blinds dir="vert"/>
      </p:transition>
    </mc:Choice>
    <mc:Fallback>
      <p:transition spd="slow" advClick="0" advTm="2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10" grpId="0"/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 descr="59-南开大学-img28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72000" y="1153439"/>
            <a:ext cx="4166114" cy="2603822"/>
          </a:xfrm>
          <a:prstGeom prst="rect">
            <a:avLst/>
          </a:prstGeom>
        </p:spPr>
      </p:pic>
      <p:cxnSp>
        <p:nvCxnSpPr>
          <p:cNvPr id="3" name="直接连接符 2"/>
          <p:cNvCxnSpPr/>
          <p:nvPr/>
        </p:nvCxnSpPr>
        <p:spPr>
          <a:xfrm>
            <a:off x="1099596" y="312516"/>
            <a:ext cx="6400800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3813594" y="35517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solidFill/>
                <a:latin typeface="微软雅黑" panose="020B0503020204020204" pitchFamily="34" charset="-122"/>
                <a:ea typeface="微软雅黑" panose="020B0503020204020204" pitchFamily="34" charset="-122"/>
              </a:rPr>
              <a:t>答辩背景</a:t>
            </a:r>
            <a:endParaRPr lang="zh-CN" altLang="en-US" sz="1200" dirty="0">
              <a:solidFill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640372" y="312516"/>
            <a:ext cx="152759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0" dirty="0">
                <a:solidFill>
                  <a:srgbClr val="333333"/>
                </a:solidFill>
                <a:latin typeface="Arial" panose="020B0604020202020204" pitchFamily="34" charset="0"/>
              </a:rPr>
              <a:t>Graduation speech</a:t>
            </a:r>
            <a:endParaRPr lang="en-US" altLang="zh-CN" sz="1000" b="0" i="0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121055" y="2374375"/>
            <a:ext cx="2592728" cy="1834541"/>
          </a:xfrm>
          <a:prstGeom prst="rect">
            <a:avLst/>
          </a:prstGeom>
          <a:noFill/>
          <a:ln>
            <a:solidFill>
              <a:srgbClr val="7517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1849750" y="1316503"/>
            <a:ext cx="19638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1000" dirty="0">
                <a:solidFill/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输入替换内容输入替换内容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067163" y="1928266"/>
            <a:ext cx="504794" cy="447883"/>
          </a:xfrm>
          <a:prstGeom prst="rect">
            <a:avLst/>
          </a:prstGeom>
          <a:solidFill>
            <a:srgbClr val="525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Hiragino Sans GB W3" charset="-122"/>
              <a:ea typeface="Hiragino Sans GB W3" charset="-122"/>
              <a:cs typeface="Hiragino Sans GB W3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1067163" y="1331089"/>
            <a:ext cx="504794" cy="447883"/>
          </a:xfrm>
          <a:prstGeom prst="rect">
            <a:avLst/>
          </a:prstGeom>
          <a:solidFill>
            <a:srgbClr val="7517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Hiragino Sans GB W3" charset="-122"/>
              <a:ea typeface="Hiragino Sans GB W3" charset="-122"/>
              <a:cs typeface="Hiragino Sans GB W3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1067163" y="2525443"/>
            <a:ext cx="504794" cy="447883"/>
          </a:xfrm>
          <a:prstGeom prst="rect">
            <a:avLst/>
          </a:prstGeom>
          <a:solidFill>
            <a:srgbClr val="7517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Hiragino Sans GB W3" charset="-122"/>
              <a:ea typeface="Hiragino Sans GB W3" charset="-122"/>
              <a:cs typeface="Hiragino Sans GB W3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1067163" y="3122620"/>
            <a:ext cx="504794" cy="447883"/>
          </a:xfrm>
          <a:prstGeom prst="rect">
            <a:avLst/>
          </a:prstGeom>
          <a:solidFill>
            <a:srgbClr val="525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Hiragino Sans GB W3" charset="-122"/>
              <a:ea typeface="Hiragino Sans GB W3" charset="-122"/>
              <a:cs typeface="Hiragino Sans GB W3" charset="-122"/>
            </a:endParaRPr>
          </a:p>
        </p:txBody>
      </p:sp>
      <p:sp>
        <p:nvSpPr>
          <p:cNvPr id="20" name="任意多边形 19"/>
          <p:cNvSpPr>
            <a:spLocks noChangeAspect="1"/>
          </p:cNvSpPr>
          <p:nvPr/>
        </p:nvSpPr>
        <p:spPr>
          <a:xfrm>
            <a:off x="1197759" y="1460987"/>
            <a:ext cx="243602" cy="188087"/>
          </a:xfrm>
          <a:custGeom>
            <a:avLst/>
            <a:gdLst>
              <a:gd name="connsiteX0" fmla="*/ 2136838 w 4244134"/>
              <a:gd name="connsiteY0" fmla="*/ 2537631 h 3693319"/>
              <a:gd name="connsiteX1" fmla="*/ 2299844 w 4244134"/>
              <a:gd name="connsiteY1" fmla="*/ 2700637 h 3693319"/>
              <a:gd name="connsiteX2" fmla="*/ 2462850 w 4244134"/>
              <a:gd name="connsiteY2" fmla="*/ 2537631 h 3693319"/>
              <a:gd name="connsiteX3" fmla="*/ 616723 w 4244134"/>
              <a:gd name="connsiteY3" fmla="*/ 1748051 h 3693319"/>
              <a:gd name="connsiteX4" fmla="*/ 2488723 w 4244134"/>
              <a:gd name="connsiteY4" fmla="*/ 1748051 h 3693319"/>
              <a:gd name="connsiteX5" fmla="*/ 2488723 w 4244134"/>
              <a:gd name="connsiteY5" fmla="*/ 1884677 h 3693319"/>
              <a:gd name="connsiteX6" fmla="*/ 616723 w 4244134"/>
              <a:gd name="connsiteY6" fmla="*/ 1884677 h 3693319"/>
              <a:gd name="connsiteX7" fmla="*/ 616723 w 4244134"/>
              <a:gd name="connsiteY7" fmla="*/ 1421574 h 3693319"/>
              <a:gd name="connsiteX8" fmla="*/ 2488723 w 4244134"/>
              <a:gd name="connsiteY8" fmla="*/ 1421574 h 3693319"/>
              <a:gd name="connsiteX9" fmla="*/ 2488723 w 4244134"/>
              <a:gd name="connsiteY9" fmla="*/ 1558200 h 3693319"/>
              <a:gd name="connsiteX10" fmla="*/ 616723 w 4244134"/>
              <a:gd name="connsiteY10" fmla="*/ 1558200 h 3693319"/>
              <a:gd name="connsiteX11" fmla="*/ 616723 w 4244134"/>
              <a:gd name="connsiteY11" fmla="*/ 1095097 h 3693319"/>
              <a:gd name="connsiteX12" fmla="*/ 2488723 w 4244134"/>
              <a:gd name="connsiteY12" fmla="*/ 1095097 h 3693319"/>
              <a:gd name="connsiteX13" fmla="*/ 2488723 w 4244134"/>
              <a:gd name="connsiteY13" fmla="*/ 1231723 h 3693319"/>
              <a:gd name="connsiteX14" fmla="*/ 616723 w 4244134"/>
              <a:gd name="connsiteY14" fmla="*/ 1231723 h 3693319"/>
              <a:gd name="connsiteX15" fmla="*/ 204718 w 4244134"/>
              <a:gd name="connsiteY15" fmla="*/ 204718 h 3693319"/>
              <a:gd name="connsiteX16" fmla="*/ 204718 w 4244134"/>
              <a:gd name="connsiteY16" fmla="*/ 3488601 h 3693319"/>
              <a:gd name="connsiteX17" fmla="*/ 2907082 w 4244134"/>
              <a:gd name="connsiteY17" fmla="*/ 3488601 h 3693319"/>
              <a:gd name="connsiteX18" fmla="*/ 2907082 w 4244134"/>
              <a:gd name="connsiteY18" fmla="*/ 3096000 h 3693319"/>
              <a:gd name="connsiteX19" fmla="*/ 2907082 w 4244134"/>
              <a:gd name="connsiteY19" fmla="*/ 2973318 h 3693319"/>
              <a:gd name="connsiteX20" fmla="*/ 2907082 w 4244134"/>
              <a:gd name="connsiteY20" fmla="*/ 2619924 h 3693319"/>
              <a:gd name="connsiteX21" fmla="*/ 2302633 w 4244134"/>
              <a:gd name="connsiteY21" fmla="*/ 3224372 h 3693319"/>
              <a:gd name="connsiteX22" fmla="*/ 2288873 w 4244134"/>
              <a:gd name="connsiteY22" fmla="*/ 3210611 h 3693319"/>
              <a:gd name="connsiteX23" fmla="*/ 2286083 w 4244134"/>
              <a:gd name="connsiteY23" fmla="*/ 3213400 h 3693319"/>
              <a:gd name="connsiteX24" fmla="*/ 1610314 w 4244134"/>
              <a:gd name="connsiteY24" fmla="*/ 2537631 h 3693319"/>
              <a:gd name="connsiteX25" fmla="*/ 616723 w 4244134"/>
              <a:gd name="connsiteY25" fmla="*/ 2537631 h 3693319"/>
              <a:gd name="connsiteX26" fmla="*/ 616723 w 4244134"/>
              <a:gd name="connsiteY26" fmla="*/ 2401005 h 3693319"/>
              <a:gd name="connsiteX27" fmla="*/ 1473688 w 4244134"/>
              <a:gd name="connsiteY27" fmla="*/ 2401005 h 3693319"/>
              <a:gd name="connsiteX28" fmla="*/ 1340342 w 4244134"/>
              <a:gd name="connsiteY28" fmla="*/ 2267659 h 3693319"/>
              <a:gd name="connsiteX29" fmla="*/ 1396846 w 4244134"/>
              <a:gd name="connsiteY29" fmla="*/ 2211154 h 3693319"/>
              <a:gd name="connsiteX30" fmla="*/ 616723 w 4244134"/>
              <a:gd name="connsiteY30" fmla="*/ 2211154 h 3693319"/>
              <a:gd name="connsiteX31" fmla="*/ 616723 w 4244134"/>
              <a:gd name="connsiteY31" fmla="*/ 2074528 h 3693319"/>
              <a:gd name="connsiteX32" fmla="*/ 1533472 w 4244134"/>
              <a:gd name="connsiteY32" fmla="*/ 2074528 h 3693319"/>
              <a:gd name="connsiteX33" fmla="*/ 1603604 w 4244134"/>
              <a:gd name="connsiteY33" fmla="*/ 2004396 h 3693319"/>
              <a:gd name="connsiteX34" fmla="*/ 1673735 w 4244134"/>
              <a:gd name="connsiteY34" fmla="*/ 2074528 h 3693319"/>
              <a:gd name="connsiteX35" fmla="*/ 2488723 w 4244134"/>
              <a:gd name="connsiteY35" fmla="*/ 2074528 h 3693319"/>
              <a:gd name="connsiteX36" fmla="*/ 2488723 w 4244134"/>
              <a:gd name="connsiteY36" fmla="*/ 2211154 h 3693319"/>
              <a:gd name="connsiteX37" fmla="*/ 1810361 w 4244134"/>
              <a:gd name="connsiteY37" fmla="*/ 2211154 h 3693319"/>
              <a:gd name="connsiteX38" fmla="*/ 2000212 w 4244134"/>
              <a:gd name="connsiteY38" fmla="*/ 2401005 h 3693319"/>
              <a:gd name="connsiteX39" fmla="*/ 2488723 w 4244134"/>
              <a:gd name="connsiteY39" fmla="*/ 2401005 h 3693319"/>
              <a:gd name="connsiteX40" fmla="*/ 2488723 w 4244134"/>
              <a:gd name="connsiteY40" fmla="*/ 2511758 h 3693319"/>
              <a:gd name="connsiteX41" fmla="*/ 2907082 w 4244134"/>
              <a:gd name="connsiteY41" fmla="*/ 2093399 h 3693319"/>
              <a:gd name="connsiteX42" fmla="*/ 2907082 w 4244134"/>
              <a:gd name="connsiteY42" fmla="*/ 204718 h 3693319"/>
              <a:gd name="connsiteX43" fmla="*/ 0 w 4244134"/>
              <a:gd name="connsiteY43" fmla="*/ 0 h 3693319"/>
              <a:gd name="connsiteX44" fmla="*/ 204718 w 4244134"/>
              <a:gd name="connsiteY44" fmla="*/ 0 h 3693319"/>
              <a:gd name="connsiteX45" fmla="*/ 204718 w 4244134"/>
              <a:gd name="connsiteY45" fmla="*/ 1 h 3693319"/>
              <a:gd name="connsiteX46" fmla="*/ 2907082 w 4244134"/>
              <a:gd name="connsiteY46" fmla="*/ 1 h 3693319"/>
              <a:gd name="connsiteX47" fmla="*/ 2907082 w 4244134"/>
              <a:gd name="connsiteY47" fmla="*/ 0 h 3693319"/>
              <a:gd name="connsiteX48" fmla="*/ 3111799 w 4244134"/>
              <a:gd name="connsiteY48" fmla="*/ 0 h 3693319"/>
              <a:gd name="connsiteX49" fmla="*/ 3111799 w 4244134"/>
              <a:gd name="connsiteY49" fmla="*/ 1888682 h 3693319"/>
              <a:gd name="connsiteX50" fmla="*/ 3980872 w 4244134"/>
              <a:gd name="connsiteY50" fmla="*/ 1019609 h 3693319"/>
              <a:gd name="connsiteX51" fmla="*/ 4244134 w 4244134"/>
              <a:gd name="connsiteY51" fmla="*/ 1282871 h 3693319"/>
              <a:gd name="connsiteX52" fmla="*/ 3111799 w 4244134"/>
              <a:gd name="connsiteY52" fmla="*/ 2415207 h 3693319"/>
              <a:gd name="connsiteX53" fmla="*/ 3111799 w 4244134"/>
              <a:gd name="connsiteY53" fmla="*/ 2973318 h 3693319"/>
              <a:gd name="connsiteX54" fmla="*/ 3111799 w 4244134"/>
              <a:gd name="connsiteY54" fmla="*/ 3096000 h 3693319"/>
              <a:gd name="connsiteX55" fmla="*/ 3111799 w 4244134"/>
              <a:gd name="connsiteY55" fmla="*/ 3693319 h 3693319"/>
              <a:gd name="connsiteX56" fmla="*/ 2907082 w 4244134"/>
              <a:gd name="connsiteY56" fmla="*/ 3693319 h 3693319"/>
              <a:gd name="connsiteX57" fmla="*/ 2907082 w 4244134"/>
              <a:gd name="connsiteY57" fmla="*/ 3693318 h 3693319"/>
              <a:gd name="connsiteX58" fmla="*/ 1 w 4244134"/>
              <a:gd name="connsiteY58" fmla="*/ 3693318 h 3693319"/>
              <a:gd name="connsiteX59" fmla="*/ 1 w 4244134"/>
              <a:gd name="connsiteY59" fmla="*/ 3636000 h 3693319"/>
              <a:gd name="connsiteX60" fmla="*/ 0 w 4244134"/>
              <a:gd name="connsiteY60" fmla="*/ 3636000 h 3693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4244134" h="3693319">
                <a:moveTo>
                  <a:pt x="2136838" y="2537631"/>
                </a:moveTo>
                <a:lnTo>
                  <a:pt x="2299844" y="2700637"/>
                </a:lnTo>
                <a:lnTo>
                  <a:pt x="2462850" y="2537631"/>
                </a:lnTo>
                <a:close/>
                <a:moveTo>
                  <a:pt x="616723" y="1748051"/>
                </a:moveTo>
                <a:lnTo>
                  <a:pt x="2488723" y="1748051"/>
                </a:lnTo>
                <a:lnTo>
                  <a:pt x="2488723" y="1884677"/>
                </a:lnTo>
                <a:lnTo>
                  <a:pt x="616723" y="1884677"/>
                </a:lnTo>
                <a:close/>
                <a:moveTo>
                  <a:pt x="616723" y="1421574"/>
                </a:moveTo>
                <a:lnTo>
                  <a:pt x="2488723" y="1421574"/>
                </a:lnTo>
                <a:lnTo>
                  <a:pt x="2488723" y="1558200"/>
                </a:lnTo>
                <a:lnTo>
                  <a:pt x="616723" y="1558200"/>
                </a:lnTo>
                <a:close/>
                <a:moveTo>
                  <a:pt x="616723" y="1095097"/>
                </a:moveTo>
                <a:lnTo>
                  <a:pt x="2488723" y="1095097"/>
                </a:lnTo>
                <a:lnTo>
                  <a:pt x="2488723" y="1231723"/>
                </a:lnTo>
                <a:lnTo>
                  <a:pt x="616723" y="1231723"/>
                </a:lnTo>
                <a:close/>
                <a:moveTo>
                  <a:pt x="204718" y="204718"/>
                </a:moveTo>
                <a:lnTo>
                  <a:pt x="204718" y="3488601"/>
                </a:lnTo>
                <a:lnTo>
                  <a:pt x="2907082" y="3488601"/>
                </a:lnTo>
                <a:lnTo>
                  <a:pt x="2907082" y="3096000"/>
                </a:lnTo>
                <a:lnTo>
                  <a:pt x="2907082" y="2973318"/>
                </a:lnTo>
                <a:lnTo>
                  <a:pt x="2907082" y="2619924"/>
                </a:lnTo>
                <a:lnTo>
                  <a:pt x="2302633" y="3224372"/>
                </a:lnTo>
                <a:lnTo>
                  <a:pt x="2288873" y="3210611"/>
                </a:lnTo>
                <a:lnTo>
                  <a:pt x="2286083" y="3213400"/>
                </a:lnTo>
                <a:lnTo>
                  <a:pt x="1610314" y="2537631"/>
                </a:lnTo>
                <a:lnTo>
                  <a:pt x="616723" y="2537631"/>
                </a:lnTo>
                <a:lnTo>
                  <a:pt x="616723" y="2401005"/>
                </a:lnTo>
                <a:lnTo>
                  <a:pt x="1473688" y="2401005"/>
                </a:lnTo>
                <a:lnTo>
                  <a:pt x="1340342" y="2267659"/>
                </a:lnTo>
                <a:lnTo>
                  <a:pt x="1396846" y="2211154"/>
                </a:lnTo>
                <a:lnTo>
                  <a:pt x="616723" y="2211154"/>
                </a:lnTo>
                <a:lnTo>
                  <a:pt x="616723" y="2074528"/>
                </a:lnTo>
                <a:lnTo>
                  <a:pt x="1533472" y="2074528"/>
                </a:lnTo>
                <a:lnTo>
                  <a:pt x="1603604" y="2004396"/>
                </a:lnTo>
                <a:lnTo>
                  <a:pt x="1673735" y="2074528"/>
                </a:lnTo>
                <a:lnTo>
                  <a:pt x="2488723" y="2074528"/>
                </a:lnTo>
                <a:lnTo>
                  <a:pt x="2488723" y="2211154"/>
                </a:lnTo>
                <a:lnTo>
                  <a:pt x="1810361" y="2211154"/>
                </a:lnTo>
                <a:lnTo>
                  <a:pt x="2000212" y="2401005"/>
                </a:lnTo>
                <a:lnTo>
                  <a:pt x="2488723" y="2401005"/>
                </a:lnTo>
                <a:lnTo>
                  <a:pt x="2488723" y="2511758"/>
                </a:lnTo>
                <a:lnTo>
                  <a:pt x="2907082" y="2093399"/>
                </a:lnTo>
                <a:lnTo>
                  <a:pt x="2907082" y="204718"/>
                </a:lnTo>
                <a:close/>
                <a:moveTo>
                  <a:pt x="0" y="0"/>
                </a:moveTo>
                <a:lnTo>
                  <a:pt x="204718" y="0"/>
                </a:lnTo>
                <a:lnTo>
                  <a:pt x="204718" y="1"/>
                </a:lnTo>
                <a:lnTo>
                  <a:pt x="2907082" y="1"/>
                </a:lnTo>
                <a:lnTo>
                  <a:pt x="2907082" y="0"/>
                </a:lnTo>
                <a:lnTo>
                  <a:pt x="3111799" y="0"/>
                </a:lnTo>
                <a:lnTo>
                  <a:pt x="3111799" y="1888682"/>
                </a:lnTo>
                <a:lnTo>
                  <a:pt x="3980872" y="1019609"/>
                </a:lnTo>
                <a:lnTo>
                  <a:pt x="4244134" y="1282871"/>
                </a:lnTo>
                <a:lnTo>
                  <a:pt x="3111799" y="2415207"/>
                </a:lnTo>
                <a:lnTo>
                  <a:pt x="3111799" y="2973318"/>
                </a:lnTo>
                <a:lnTo>
                  <a:pt x="3111799" y="3096000"/>
                </a:lnTo>
                <a:lnTo>
                  <a:pt x="3111799" y="3693319"/>
                </a:lnTo>
                <a:lnTo>
                  <a:pt x="2907082" y="3693319"/>
                </a:lnTo>
                <a:lnTo>
                  <a:pt x="2907082" y="3693318"/>
                </a:lnTo>
                <a:lnTo>
                  <a:pt x="1" y="3693318"/>
                </a:lnTo>
                <a:lnTo>
                  <a:pt x="1" y="3636000"/>
                </a:lnTo>
                <a:lnTo>
                  <a:pt x="0" y="3636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Hiragino Sans GB W3" charset="-122"/>
              <a:ea typeface="Hiragino Sans GB W3" charset="-122"/>
              <a:cs typeface="Hiragino Sans GB W3" charset="-122"/>
            </a:endParaRPr>
          </a:p>
        </p:txBody>
      </p:sp>
      <p:sp>
        <p:nvSpPr>
          <p:cNvPr id="21" name="任意多边形 20"/>
          <p:cNvSpPr>
            <a:spLocks noChangeAspect="1"/>
          </p:cNvSpPr>
          <p:nvPr/>
        </p:nvSpPr>
        <p:spPr>
          <a:xfrm>
            <a:off x="1219955" y="2655341"/>
            <a:ext cx="196772" cy="188087"/>
          </a:xfrm>
          <a:custGeom>
            <a:avLst/>
            <a:gdLst>
              <a:gd name="connsiteX0" fmla="*/ 2149595 w 4366834"/>
              <a:gd name="connsiteY0" fmla="*/ 2482640 h 4704489"/>
              <a:gd name="connsiteX1" fmla="*/ 2102840 w 4366834"/>
              <a:gd name="connsiteY1" fmla="*/ 2492080 h 4704489"/>
              <a:gd name="connsiteX2" fmla="*/ 2012340 w 4366834"/>
              <a:gd name="connsiteY2" fmla="*/ 2628611 h 4704489"/>
              <a:gd name="connsiteX3" fmla="*/ 2160516 w 4366834"/>
              <a:gd name="connsiteY3" fmla="*/ 2776787 h 4704489"/>
              <a:gd name="connsiteX4" fmla="*/ 2308692 w 4366834"/>
              <a:gd name="connsiteY4" fmla="*/ 2628611 h 4704489"/>
              <a:gd name="connsiteX5" fmla="*/ 2218193 w 4366834"/>
              <a:gd name="connsiteY5" fmla="*/ 2492080 h 4704489"/>
              <a:gd name="connsiteX6" fmla="*/ 2171438 w 4366834"/>
              <a:gd name="connsiteY6" fmla="*/ 2482640 h 4704489"/>
              <a:gd name="connsiteX7" fmla="*/ 2160518 w 4366834"/>
              <a:gd name="connsiteY7" fmla="*/ 951351 h 4704489"/>
              <a:gd name="connsiteX8" fmla="*/ 2302218 w 4366834"/>
              <a:gd name="connsiteY8" fmla="*/ 1093052 h 4704489"/>
              <a:gd name="connsiteX9" fmla="*/ 2302218 w 4366834"/>
              <a:gd name="connsiteY9" fmla="*/ 2314238 h 4704489"/>
              <a:gd name="connsiteX10" fmla="*/ 2353661 w 4366834"/>
              <a:gd name="connsiteY10" fmla="*/ 2342160 h 4704489"/>
              <a:gd name="connsiteX11" fmla="*/ 2505965 w 4366834"/>
              <a:gd name="connsiteY11" fmla="*/ 2628611 h 4704489"/>
              <a:gd name="connsiteX12" fmla="*/ 2160517 w 4366834"/>
              <a:gd name="connsiteY12" fmla="*/ 2974059 h 4704489"/>
              <a:gd name="connsiteX13" fmla="*/ 1815069 w 4366834"/>
              <a:gd name="connsiteY13" fmla="*/ 2628611 h 4704489"/>
              <a:gd name="connsiteX14" fmla="*/ 1967374 w 4366834"/>
              <a:gd name="connsiteY14" fmla="*/ 2342160 h 4704489"/>
              <a:gd name="connsiteX15" fmla="*/ 2018817 w 4366834"/>
              <a:gd name="connsiteY15" fmla="*/ 2314238 h 4704489"/>
              <a:gd name="connsiteX16" fmla="*/ 2018817 w 4366834"/>
              <a:gd name="connsiteY16" fmla="*/ 1093052 h 4704489"/>
              <a:gd name="connsiteX17" fmla="*/ 2163170 w 4366834"/>
              <a:gd name="connsiteY17" fmla="*/ 761506 h 4704489"/>
              <a:gd name="connsiteX18" fmla="*/ 383357 w 4366834"/>
              <a:gd name="connsiteY18" fmla="*/ 2541318 h 4704489"/>
              <a:gd name="connsiteX19" fmla="*/ 2163170 w 4366834"/>
              <a:gd name="connsiteY19" fmla="*/ 4321131 h 4704489"/>
              <a:gd name="connsiteX20" fmla="*/ 3942983 w 4366834"/>
              <a:gd name="connsiteY20" fmla="*/ 2541318 h 4704489"/>
              <a:gd name="connsiteX21" fmla="*/ 2163170 w 4366834"/>
              <a:gd name="connsiteY21" fmla="*/ 761506 h 4704489"/>
              <a:gd name="connsiteX22" fmla="*/ 1914854 w 4366834"/>
              <a:gd name="connsiteY22" fmla="*/ 0 h 4704489"/>
              <a:gd name="connsiteX23" fmla="*/ 2451372 w 4366834"/>
              <a:gd name="connsiteY23" fmla="*/ 0 h 4704489"/>
              <a:gd name="connsiteX24" fmla="*/ 2451372 w 4366834"/>
              <a:gd name="connsiteY24" fmla="*/ 398363 h 4704489"/>
              <a:gd name="connsiteX25" fmla="*/ 2492601 w 4366834"/>
              <a:gd name="connsiteY25" fmla="*/ 403072 h 4704489"/>
              <a:gd name="connsiteX26" fmla="*/ 3372621 w 4366834"/>
              <a:gd name="connsiteY26" fmla="*/ 747583 h 4704489"/>
              <a:gd name="connsiteX27" fmla="*/ 3532765 w 4366834"/>
              <a:gd name="connsiteY27" fmla="*/ 867337 h 4704489"/>
              <a:gd name="connsiteX28" fmla="*/ 3733861 w 4366834"/>
              <a:gd name="connsiteY28" fmla="*/ 666241 h 4704489"/>
              <a:gd name="connsiteX29" fmla="*/ 3498760 w 4366834"/>
              <a:gd name="connsiteY29" fmla="*/ 431140 h 4704489"/>
              <a:gd name="connsiteX30" fmla="*/ 3711472 w 4366834"/>
              <a:gd name="connsiteY30" fmla="*/ 218428 h 4704489"/>
              <a:gd name="connsiteX31" fmla="*/ 4366834 w 4366834"/>
              <a:gd name="connsiteY31" fmla="*/ 873790 h 4704489"/>
              <a:gd name="connsiteX32" fmla="*/ 4154122 w 4366834"/>
              <a:gd name="connsiteY32" fmla="*/ 1086502 h 4704489"/>
              <a:gd name="connsiteX33" fmla="*/ 3919022 w 4366834"/>
              <a:gd name="connsiteY33" fmla="*/ 851401 h 4704489"/>
              <a:gd name="connsiteX34" fmla="*/ 3724157 w 4366834"/>
              <a:gd name="connsiteY34" fmla="*/ 1046266 h 4704489"/>
              <a:gd name="connsiteX35" fmla="*/ 3832379 w 4366834"/>
              <a:gd name="connsiteY35" fmla="*/ 1165341 h 4704489"/>
              <a:gd name="connsiteX36" fmla="*/ 4326342 w 4366834"/>
              <a:gd name="connsiteY36" fmla="*/ 2541318 h 4704489"/>
              <a:gd name="connsiteX37" fmla="*/ 2163171 w 4366834"/>
              <a:gd name="connsiteY37" fmla="*/ 4704489 h 4704489"/>
              <a:gd name="connsiteX38" fmla="*/ 0 w 4366834"/>
              <a:gd name="connsiteY38" fmla="*/ 2541318 h 4704489"/>
              <a:gd name="connsiteX39" fmla="*/ 1727217 w 4366834"/>
              <a:gd name="connsiteY39" fmla="*/ 422095 h 4704489"/>
              <a:gd name="connsiteX40" fmla="*/ 1914854 w 4366834"/>
              <a:gd name="connsiteY40" fmla="*/ 393458 h 4704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4366834" h="4704489">
                <a:moveTo>
                  <a:pt x="2149595" y="2482640"/>
                </a:moveTo>
                <a:lnTo>
                  <a:pt x="2102840" y="2492080"/>
                </a:lnTo>
                <a:cubicBezTo>
                  <a:pt x="2049657" y="2514574"/>
                  <a:pt x="2012340" y="2567235"/>
                  <a:pt x="2012340" y="2628611"/>
                </a:cubicBezTo>
                <a:cubicBezTo>
                  <a:pt x="2012340" y="2710446"/>
                  <a:pt x="2078681" y="2776787"/>
                  <a:pt x="2160516" y="2776787"/>
                </a:cubicBezTo>
                <a:cubicBezTo>
                  <a:pt x="2242351" y="2776787"/>
                  <a:pt x="2308692" y="2710446"/>
                  <a:pt x="2308692" y="2628611"/>
                </a:cubicBezTo>
                <a:cubicBezTo>
                  <a:pt x="2308692" y="2567235"/>
                  <a:pt x="2271375" y="2514574"/>
                  <a:pt x="2218193" y="2492080"/>
                </a:cubicBezTo>
                <a:lnTo>
                  <a:pt x="2171438" y="2482640"/>
                </a:lnTo>
                <a:close/>
                <a:moveTo>
                  <a:pt x="2160518" y="951351"/>
                </a:moveTo>
                <a:lnTo>
                  <a:pt x="2302218" y="1093052"/>
                </a:lnTo>
                <a:lnTo>
                  <a:pt x="2302218" y="2314238"/>
                </a:lnTo>
                <a:lnTo>
                  <a:pt x="2353661" y="2342160"/>
                </a:lnTo>
                <a:cubicBezTo>
                  <a:pt x="2445550" y="2404240"/>
                  <a:pt x="2505965" y="2509370"/>
                  <a:pt x="2505965" y="2628611"/>
                </a:cubicBezTo>
                <a:cubicBezTo>
                  <a:pt x="2505965" y="2819397"/>
                  <a:pt x="2351303" y="2974059"/>
                  <a:pt x="2160517" y="2974059"/>
                </a:cubicBezTo>
                <a:cubicBezTo>
                  <a:pt x="1969731" y="2974059"/>
                  <a:pt x="1815069" y="2819397"/>
                  <a:pt x="1815069" y="2628611"/>
                </a:cubicBezTo>
                <a:cubicBezTo>
                  <a:pt x="1815069" y="2509370"/>
                  <a:pt x="1875484" y="2404240"/>
                  <a:pt x="1967374" y="2342160"/>
                </a:cubicBezTo>
                <a:lnTo>
                  <a:pt x="2018817" y="2314238"/>
                </a:lnTo>
                <a:lnTo>
                  <a:pt x="2018817" y="1093052"/>
                </a:lnTo>
                <a:close/>
                <a:moveTo>
                  <a:pt x="2163170" y="761506"/>
                </a:moveTo>
                <a:cubicBezTo>
                  <a:pt x="1180206" y="761506"/>
                  <a:pt x="383357" y="1558354"/>
                  <a:pt x="383357" y="2541318"/>
                </a:cubicBezTo>
                <a:cubicBezTo>
                  <a:pt x="383357" y="3524282"/>
                  <a:pt x="1180206" y="4321131"/>
                  <a:pt x="2163170" y="4321131"/>
                </a:cubicBezTo>
                <a:cubicBezTo>
                  <a:pt x="3146134" y="4321131"/>
                  <a:pt x="3942983" y="3524282"/>
                  <a:pt x="3942983" y="2541318"/>
                </a:cubicBezTo>
                <a:cubicBezTo>
                  <a:pt x="3942983" y="1558354"/>
                  <a:pt x="3146134" y="761506"/>
                  <a:pt x="2163170" y="761506"/>
                </a:cubicBezTo>
                <a:close/>
                <a:moveTo>
                  <a:pt x="1914854" y="0"/>
                </a:moveTo>
                <a:lnTo>
                  <a:pt x="2451372" y="0"/>
                </a:lnTo>
                <a:lnTo>
                  <a:pt x="2451372" y="398363"/>
                </a:lnTo>
                <a:lnTo>
                  <a:pt x="2492601" y="403072"/>
                </a:lnTo>
                <a:cubicBezTo>
                  <a:pt x="2814843" y="452310"/>
                  <a:pt x="3113687" y="572651"/>
                  <a:pt x="3372621" y="747583"/>
                </a:cubicBezTo>
                <a:lnTo>
                  <a:pt x="3532765" y="867337"/>
                </a:lnTo>
                <a:lnTo>
                  <a:pt x="3733861" y="666241"/>
                </a:lnTo>
                <a:lnTo>
                  <a:pt x="3498760" y="431140"/>
                </a:lnTo>
                <a:lnTo>
                  <a:pt x="3711472" y="218428"/>
                </a:lnTo>
                <a:lnTo>
                  <a:pt x="4366834" y="873790"/>
                </a:lnTo>
                <a:lnTo>
                  <a:pt x="4154122" y="1086502"/>
                </a:lnTo>
                <a:lnTo>
                  <a:pt x="3919022" y="851401"/>
                </a:lnTo>
                <a:lnTo>
                  <a:pt x="3724157" y="1046266"/>
                </a:lnTo>
                <a:lnTo>
                  <a:pt x="3832379" y="1165341"/>
                </a:lnTo>
                <a:cubicBezTo>
                  <a:pt x="4140968" y="1539264"/>
                  <a:pt x="4326342" y="2018643"/>
                  <a:pt x="4326342" y="2541318"/>
                </a:cubicBezTo>
                <a:cubicBezTo>
                  <a:pt x="4326342" y="3736004"/>
                  <a:pt x="3357857" y="4704489"/>
                  <a:pt x="2163171" y="4704489"/>
                </a:cubicBezTo>
                <a:cubicBezTo>
                  <a:pt x="968485" y="4704489"/>
                  <a:pt x="0" y="3736004"/>
                  <a:pt x="0" y="2541318"/>
                </a:cubicBezTo>
                <a:cubicBezTo>
                  <a:pt x="0" y="1495968"/>
                  <a:pt x="741497" y="623803"/>
                  <a:pt x="1727217" y="422095"/>
                </a:cubicBezTo>
                <a:lnTo>
                  <a:pt x="1914854" y="39345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Hiragino Sans GB W3" charset="-122"/>
              <a:ea typeface="Hiragino Sans GB W3" charset="-122"/>
              <a:cs typeface="Hiragino Sans GB W3" charset="-122"/>
            </a:endParaRPr>
          </a:p>
        </p:txBody>
      </p:sp>
      <p:sp>
        <p:nvSpPr>
          <p:cNvPr id="22" name="任意多边形 21"/>
          <p:cNvSpPr>
            <a:spLocks noChangeAspect="1"/>
          </p:cNvSpPr>
          <p:nvPr/>
        </p:nvSpPr>
        <p:spPr>
          <a:xfrm>
            <a:off x="1216180" y="3252518"/>
            <a:ext cx="206760" cy="188087"/>
          </a:xfrm>
          <a:custGeom>
            <a:avLst/>
            <a:gdLst>
              <a:gd name="connsiteX0" fmla="*/ 2429303 w 4858607"/>
              <a:gd name="connsiteY0" fmla="*/ 566170 h 4981435"/>
              <a:gd name="connsiteX1" fmla="*/ 408311 w 4858607"/>
              <a:gd name="connsiteY1" fmla="*/ 2468125 h 4981435"/>
              <a:gd name="connsiteX2" fmla="*/ 1023582 w 4858607"/>
              <a:gd name="connsiteY2" fmla="*/ 2468125 h 4981435"/>
              <a:gd name="connsiteX3" fmla="*/ 1023582 w 4858607"/>
              <a:gd name="connsiteY3" fmla="*/ 2523405 h 4981435"/>
              <a:gd name="connsiteX4" fmla="*/ 1028702 w 4858607"/>
              <a:gd name="connsiteY4" fmla="*/ 2523405 h 4981435"/>
              <a:gd name="connsiteX5" fmla="*/ 1028702 w 4858607"/>
              <a:gd name="connsiteY5" fmla="*/ 4599293 h 4981435"/>
              <a:gd name="connsiteX6" fmla="*/ 1675256 w 4858607"/>
              <a:gd name="connsiteY6" fmla="*/ 4599293 h 4981435"/>
              <a:gd name="connsiteX7" fmla="*/ 1675256 w 4858607"/>
              <a:gd name="connsiteY7" fmla="*/ 2850266 h 4981435"/>
              <a:gd name="connsiteX8" fmla="*/ 1675265 w 4858607"/>
              <a:gd name="connsiteY8" fmla="*/ 2850266 h 4981435"/>
              <a:gd name="connsiteX9" fmla="*/ 1675265 w 4858607"/>
              <a:gd name="connsiteY9" fmla="*/ 2850266 h 4981435"/>
              <a:gd name="connsiteX10" fmla="*/ 2801200 w 4858607"/>
              <a:gd name="connsiteY10" fmla="*/ 2850266 h 4981435"/>
              <a:gd name="connsiteX11" fmla="*/ 2801200 w 4858607"/>
              <a:gd name="connsiteY11" fmla="*/ 2850265 h 4981435"/>
              <a:gd name="connsiteX12" fmla="*/ 3183342 w 4858607"/>
              <a:gd name="connsiteY12" fmla="*/ 2850265 h 4981435"/>
              <a:gd name="connsiteX13" fmla="*/ 3183342 w 4858607"/>
              <a:gd name="connsiteY13" fmla="*/ 2850266 h 4981435"/>
              <a:gd name="connsiteX14" fmla="*/ 3183342 w 4858607"/>
              <a:gd name="connsiteY14" fmla="*/ 2850266 h 4981435"/>
              <a:gd name="connsiteX15" fmla="*/ 3183342 w 4858607"/>
              <a:gd name="connsiteY15" fmla="*/ 3232407 h 4981435"/>
              <a:gd name="connsiteX16" fmla="*/ 3183342 w 4858607"/>
              <a:gd name="connsiteY16" fmla="*/ 3232407 h 4981435"/>
              <a:gd name="connsiteX17" fmla="*/ 3183342 w 4858607"/>
              <a:gd name="connsiteY17" fmla="*/ 4599293 h 4981435"/>
              <a:gd name="connsiteX18" fmla="*/ 3829904 w 4858607"/>
              <a:gd name="connsiteY18" fmla="*/ 4599293 h 4981435"/>
              <a:gd name="connsiteX19" fmla="*/ 3829904 w 4858607"/>
              <a:gd name="connsiteY19" fmla="*/ 2523405 h 4981435"/>
              <a:gd name="connsiteX20" fmla="*/ 3835025 w 4858607"/>
              <a:gd name="connsiteY20" fmla="*/ 2523405 h 4981435"/>
              <a:gd name="connsiteX21" fmla="*/ 3835025 w 4858607"/>
              <a:gd name="connsiteY21" fmla="*/ 2468125 h 4981435"/>
              <a:gd name="connsiteX22" fmla="*/ 4450297 w 4858607"/>
              <a:gd name="connsiteY22" fmla="*/ 2468125 h 4981435"/>
              <a:gd name="connsiteX23" fmla="*/ 2429303 w 4858607"/>
              <a:gd name="connsiteY23" fmla="*/ 0 h 4981435"/>
              <a:gd name="connsiteX24" fmla="*/ 4858607 w 4858607"/>
              <a:gd name="connsiteY24" fmla="*/ 2286215 h 4981435"/>
              <a:gd name="connsiteX25" fmla="*/ 4858607 w 4858607"/>
              <a:gd name="connsiteY25" fmla="*/ 2468125 h 4981435"/>
              <a:gd name="connsiteX26" fmla="*/ 4858607 w 4858607"/>
              <a:gd name="connsiteY26" fmla="*/ 2468125 h 4981435"/>
              <a:gd name="connsiteX27" fmla="*/ 4858607 w 4858607"/>
              <a:gd name="connsiteY27" fmla="*/ 2850266 h 4981435"/>
              <a:gd name="connsiteX28" fmla="*/ 4858607 w 4858607"/>
              <a:gd name="connsiteY28" fmla="*/ 2850266 h 4981435"/>
              <a:gd name="connsiteX29" fmla="*/ 4858607 w 4858607"/>
              <a:gd name="connsiteY29" fmla="*/ 2852385 h 4981435"/>
              <a:gd name="connsiteX30" fmla="*/ 4856355 w 4858607"/>
              <a:gd name="connsiteY30" fmla="*/ 2850266 h 4981435"/>
              <a:gd name="connsiteX31" fmla="*/ 4212045 w 4858607"/>
              <a:gd name="connsiteY31" fmla="*/ 2850266 h 4981435"/>
              <a:gd name="connsiteX32" fmla="*/ 4212045 w 4858607"/>
              <a:gd name="connsiteY32" fmla="*/ 4981434 h 4981435"/>
              <a:gd name="connsiteX33" fmla="*/ 4088357 w 4858607"/>
              <a:gd name="connsiteY33" fmla="*/ 4981434 h 4981435"/>
              <a:gd name="connsiteX34" fmla="*/ 3829904 w 4858607"/>
              <a:gd name="connsiteY34" fmla="*/ 4981434 h 4981435"/>
              <a:gd name="connsiteX35" fmla="*/ 2924889 w 4858607"/>
              <a:gd name="connsiteY35" fmla="*/ 4981434 h 4981435"/>
              <a:gd name="connsiteX36" fmla="*/ 2924889 w 4858607"/>
              <a:gd name="connsiteY36" fmla="*/ 4981434 h 4981435"/>
              <a:gd name="connsiteX37" fmla="*/ 2801200 w 4858607"/>
              <a:gd name="connsiteY37" fmla="*/ 4981434 h 4981435"/>
              <a:gd name="connsiteX38" fmla="*/ 2801200 w 4858607"/>
              <a:gd name="connsiteY38" fmla="*/ 3232407 h 4981435"/>
              <a:gd name="connsiteX39" fmla="*/ 2057397 w 4858607"/>
              <a:gd name="connsiteY39" fmla="*/ 3232407 h 4981435"/>
              <a:gd name="connsiteX40" fmla="*/ 2057397 w 4858607"/>
              <a:gd name="connsiteY40" fmla="*/ 4981435 h 4981435"/>
              <a:gd name="connsiteX41" fmla="*/ 1675256 w 4858607"/>
              <a:gd name="connsiteY41" fmla="*/ 4981435 h 4981435"/>
              <a:gd name="connsiteX42" fmla="*/ 1675256 w 4858607"/>
              <a:gd name="connsiteY42" fmla="*/ 4981434 h 4981435"/>
              <a:gd name="connsiteX43" fmla="*/ 1028702 w 4858607"/>
              <a:gd name="connsiteY43" fmla="*/ 4981434 h 4981435"/>
              <a:gd name="connsiteX44" fmla="*/ 733573 w 4858607"/>
              <a:gd name="connsiteY44" fmla="*/ 4981434 h 4981435"/>
              <a:gd name="connsiteX45" fmla="*/ 646561 w 4858607"/>
              <a:gd name="connsiteY45" fmla="*/ 4981434 h 4981435"/>
              <a:gd name="connsiteX46" fmla="*/ 646561 w 4858607"/>
              <a:gd name="connsiteY46" fmla="*/ 2850266 h 4981435"/>
              <a:gd name="connsiteX47" fmla="*/ 2253 w 4858607"/>
              <a:gd name="connsiteY47" fmla="*/ 2850266 h 4981435"/>
              <a:gd name="connsiteX48" fmla="*/ 0 w 4858607"/>
              <a:gd name="connsiteY48" fmla="*/ 2852385 h 4981435"/>
              <a:gd name="connsiteX49" fmla="*/ 0 w 4858607"/>
              <a:gd name="connsiteY49" fmla="*/ 2850266 h 4981435"/>
              <a:gd name="connsiteX50" fmla="*/ 0 w 4858607"/>
              <a:gd name="connsiteY50" fmla="*/ 2850266 h 4981435"/>
              <a:gd name="connsiteX51" fmla="*/ 0 w 4858607"/>
              <a:gd name="connsiteY51" fmla="*/ 2468125 h 4981435"/>
              <a:gd name="connsiteX52" fmla="*/ 0 w 4858607"/>
              <a:gd name="connsiteY52" fmla="*/ 2468125 h 4981435"/>
              <a:gd name="connsiteX53" fmla="*/ 0 w 4858607"/>
              <a:gd name="connsiteY53" fmla="*/ 2286215 h 498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4858607" h="4981435">
                <a:moveTo>
                  <a:pt x="2429303" y="566170"/>
                </a:moveTo>
                <a:lnTo>
                  <a:pt x="408311" y="2468125"/>
                </a:lnTo>
                <a:lnTo>
                  <a:pt x="1023582" y="2468125"/>
                </a:lnTo>
                <a:lnTo>
                  <a:pt x="1023582" y="2523405"/>
                </a:lnTo>
                <a:lnTo>
                  <a:pt x="1028702" y="2523405"/>
                </a:lnTo>
                <a:lnTo>
                  <a:pt x="1028702" y="4599293"/>
                </a:lnTo>
                <a:lnTo>
                  <a:pt x="1675256" y="4599293"/>
                </a:lnTo>
                <a:lnTo>
                  <a:pt x="1675256" y="2850266"/>
                </a:lnTo>
                <a:lnTo>
                  <a:pt x="1675265" y="2850266"/>
                </a:lnTo>
                <a:lnTo>
                  <a:pt x="1675265" y="2850266"/>
                </a:lnTo>
                <a:lnTo>
                  <a:pt x="2801200" y="2850266"/>
                </a:lnTo>
                <a:lnTo>
                  <a:pt x="2801200" y="2850265"/>
                </a:lnTo>
                <a:lnTo>
                  <a:pt x="3183342" y="2850265"/>
                </a:lnTo>
                <a:lnTo>
                  <a:pt x="3183342" y="2850266"/>
                </a:lnTo>
                <a:lnTo>
                  <a:pt x="3183342" y="2850266"/>
                </a:lnTo>
                <a:lnTo>
                  <a:pt x="3183342" y="3232407"/>
                </a:lnTo>
                <a:lnTo>
                  <a:pt x="3183342" y="3232407"/>
                </a:lnTo>
                <a:lnTo>
                  <a:pt x="3183342" y="4599293"/>
                </a:lnTo>
                <a:lnTo>
                  <a:pt x="3829904" y="4599293"/>
                </a:lnTo>
                <a:lnTo>
                  <a:pt x="3829904" y="2523405"/>
                </a:lnTo>
                <a:lnTo>
                  <a:pt x="3835025" y="2523405"/>
                </a:lnTo>
                <a:lnTo>
                  <a:pt x="3835025" y="2468125"/>
                </a:lnTo>
                <a:lnTo>
                  <a:pt x="4450297" y="2468125"/>
                </a:lnTo>
                <a:close/>
                <a:moveTo>
                  <a:pt x="2429303" y="0"/>
                </a:moveTo>
                <a:lnTo>
                  <a:pt x="4858607" y="2286215"/>
                </a:lnTo>
                <a:lnTo>
                  <a:pt x="4858607" y="2468125"/>
                </a:lnTo>
                <a:lnTo>
                  <a:pt x="4858607" y="2468125"/>
                </a:lnTo>
                <a:lnTo>
                  <a:pt x="4858607" y="2850266"/>
                </a:lnTo>
                <a:lnTo>
                  <a:pt x="4858607" y="2850266"/>
                </a:lnTo>
                <a:lnTo>
                  <a:pt x="4858607" y="2852385"/>
                </a:lnTo>
                <a:lnTo>
                  <a:pt x="4856355" y="2850266"/>
                </a:lnTo>
                <a:lnTo>
                  <a:pt x="4212045" y="2850266"/>
                </a:lnTo>
                <a:lnTo>
                  <a:pt x="4212045" y="4981434"/>
                </a:lnTo>
                <a:lnTo>
                  <a:pt x="4088357" y="4981434"/>
                </a:lnTo>
                <a:lnTo>
                  <a:pt x="3829904" y="4981434"/>
                </a:lnTo>
                <a:lnTo>
                  <a:pt x="2924889" y="4981434"/>
                </a:lnTo>
                <a:lnTo>
                  <a:pt x="2924889" y="4981434"/>
                </a:lnTo>
                <a:lnTo>
                  <a:pt x="2801200" y="4981434"/>
                </a:lnTo>
                <a:lnTo>
                  <a:pt x="2801200" y="3232407"/>
                </a:lnTo>
                <a:lnTo>
                  <a:pt x="2057397" y="3232407"/>
                </a:lnTo>
                <a:lnTo>
                  <a:pt x="2057397" y="4981435"/>
                </a:lnTo>
                <a:lnTo>
                  <a:pt x="1675256" y="4981435"/>
                </a:lnTo>
                <a:lnTo>
                  <a:pt x="1675256" y="4981434"/>
                </a:lnTo>
                <a:lnTo>
                  <a:pt x="1028702" y="4981434"/>
                </a:lnTo>
                <a:lnTo>
                  <a:pt x="733573" y="4981434"/>
                </a:lnTo>
                <a:lnTo>
                  <a:pt x="646561" y="4981434"/>
                </a:lnTo>
                <a:lnTo>
                  <a:pt x="646561" y="2850266"/>
                </a:lnTo>
                <a:lnTo>
                  <a:pt x="2253" y="2850266"/>
                </a:lnTo>
                <a:lnTo>
                  <a:pt x="0" y="2852385"/>
                </a:lnTo>
                <a:lnTo>
                  <a:pt x="0" y="2850266"/>
                </a:lnTo>
                <a:lnTo>
                  <a:pt x="0" y="2850266"/>
                </a:lnTo>
                <a:lnTo>
                  <a:pt x="0" y="2468125"/>
                </a:lnTo>
                <a:lnTo>
                  <a:pt x="0" y="2468125"/>
                </a:lnTo>
                <a:lnTo>
                  <a:pt x="0" y="228621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Hiragino Sans GB W3" charset="-122"/>
              <a:ea typeface="Hiragino Sans GB W3" charset="-122"/>
              <a:cs typeface="Hiragino Sans GB W3" charset="-122"/>
            </a:endParaRPr>
          </a:p>
        </p:txBody>
      </p:sp>
      <p:sp>
        <p:nvSpPr>
          <p:cNvPr id="23" name="任意多边形 22"/>
          <p:cNvSpPr>
            <a:spLocks noChangeAspect="1"/>
          </p:cNvSpPr>
          <p:nvPr/>
        </p:nvSpPr>
        <p:spPr>
          <a:xfrm>
            <a:off x="1207520" y="2058164"/>
            <a:ext cx="214560" cy="188087"/>
          </a:xfrm>
          <a:custGeom>
            <a:avLst/>
            <a:gdLst>
              <a:gd name="connsiteX0" fmla="*/ 3577275 w 5691115"/>
              <a:gd name="connsiteY0" fmla="*/ 3207225 h 5622876"/>
              <a:gd name="connsiteX1" fmla="*/ 3268639 w 5691115"/>
              <a:gd name="connsiteY1" fmla="*/ 3515861 h 5622876"/>
              <a:gd name="connsiteX2" fmla="*/ 3268639 w 5691115"/>
              <a:gd name="connsiteY2" fmla="*/ 5089053 h 5622876"/>
              <a:gd name="connsiteX3" fmla="*/ 3577275 w 5691115"/>
              <a:gd name="connsiteY3" fmla="*/ 5397689 h 5622876"/>
              <a:gd name="connsiteX4" fmla="*/ 5150467 w 5691115"/>
              <a:gd name="connsiteY4" fmla="*/ 5397689 h 5622876"/>
              <a:gd name="connsiteX5" fmla="*/ 5459103 w 5691115"/>
              <a:gd name="connsiteY5" fmla="*/ 5089053 h 5622876"/>
              <a:gd name="connsiteX6" fmla="*/ 5459103 w 5691115"/>
              <a:gd name="connsiteY6" fmla="*/ 3515861 h 5622876"/>
              <a:gd name="connsiteX7" fmla="*/ 5150467 w 5691115"/>
              <a:gd name="connsiteY7" fmla="*/ 3207225 h 5622876"/>
              <a:gd name="connsiteX8" fmla="*/ 533824 w 5691115"/>
              <a:gd name="connsiteY8" fmla="*/ 3207225 h 5622876"/>
              <a:gd name="connsiteX9" fmla="*/ 225188 w 5691115"/>
              <a:gd name="connsiteY9" fmla="*/ 3515861 h 5622876"/>
              <a:gd name="connsiteX10" fmla="*/ 225188 w 5691115"/>
              <a:gd name="connsiteY10" fmla="*/ 5089053 h 5622876"/>
              <a:gd name="connsiteX11" fmla="*/ 533824 w 5691115"/>
              <a:gd name="connsiteY11" fmla="*/ 5397689 h 5622876"/>
              <a:gd name="connsiteX12" fmla="*/ 2107016 w 5691115"/>
              <a:gd name="connsiteY12" fmla="*/ 5397689 h 5622876"/>
              <a:gd name="connsiteX13" fmla="*/ 2415652 w 5691115"/>
              <a:gd name="connsiteY13" fmla="*/ 5089053 h 5622876"/>
              <a:gd name="connsiteX14" fmla="*/ 2415652 w 5691115"/>
              <a:gd name="connsiteY14" fmla="*/ 3515861 h 5622876"/>
              <a:gd name="connsiteX15" fmla="*/ 2107016 w 5691115"/>
              <a:gd name="connsiteY15" fmla="*/ 3207225 h 5622876"/>
              <a:gd name="connsiteX16" fmla="*/ 3416507 w 5691115"/>
              <a:gd name="connsiteY16" fmla="*/ 2975212 h 5622876"/>
              <a:gd name="connsiteX17" fmla="*/ 5318059 w 5691115"/>
              <a:gd name="connsiteY17" fmla="*/ 2975212 h 5622876"/>
              <a:gd name="connsiteX18" fmla="*/ 5691115 w 5691115"/>
              <a:gd name="connsiteY18" fmla="*/ 3348268 h 5622876"/>
              <a:gd name="connsiteX19" fmla="*/ 5691115 w 5691115"/>
              <a:gd name="connsiteY19" fmla="*/ 5249820 h 5622876"/>
              <a:gd name="connsiteX20" fmla="*/ 5318059 w 5691115"/>
              <a:gd name="connsiteY20" fmla="*/ 5622876 h 5622876"/>
              <a:gd name="connsiteX21" fmla="*/ 3416507 w 5691115"/>
              <a:gd name="connsiteY21" fmla="*/ 5622876 h 5622876"/>
              <a:gd name="connsiteX22" fmla="*/ 3043451 w 5691115"/>
              <a:gd name="connsiteY22" fmla="*/ 5249820 h 5622876"/>
              <a:gd name="connsiteX23" fmla="*/ 3043451 w 5691115"/>
              <a:gd name="connsiteY23" fmla="*/ 3348268 h 5622876"/>
              <a:gd name="connsiteX24" fmla="*/ 3416507 w 5691115"/>
              <a:gd name="connsiteY24" fmla="*/ 2975212 h 5622876"/>
              <a:gd name="connsiteX25" fmla="*/ 373056 w 5691115"/>
              <a:gd name="connsiteY25" fmla="*/ 2975212 h 5622876"/>
              <a:gd name="connsiteX26" fmla="*/ 2274608 w 5691115"/>
              <a:gd name="connsiteY26" fmla="*/ 2975212 h 5622876"/>
              <a:gd name="connsiteX27" fmla="*/ 2647664 w 5691115"/>
              <a:gd name="connsiteY27" fmla="*/ 3348268 h 5622876"/>
              <a:gd name="connsiteX28" fmla="*/ 2647664 w 5691115"/>
              <a:gd name="connsiteY28" fmla="*/ 5249820 h 5622876"/>
              <a:gd name="connsiteX29" fmla="*/ 2274608 w 5691115"/>
              <a:gd name="connsiteY29" fmla="*/ 5622876 h 5622876"/>
              <a:gd name="connsiteX30" fmla="*/ 373056 w 5691115"/>
              <a:gd name="connsiteY30" fmla="*/ 5622876 h 5622876"/>
              <a:gd name="connsiteX31" fmla="*/ 0 w 5691115"/>
              <a:gd name="connsiteY31" fmla="*/ 5249820 h 5622876"/>
              <a:gd name="connsiteX32" fmla="*/ 0 w 5691115"/>
              <a:gd name="connsiteY32" fmla="*/ 3348268 h 5622876"/>
              <a:gd name="connsiteX33" fmla="*/ 373056 w 5691115"/>
              <a:gd name="connsiteY33" fmla="*/ 2975212 h 5622876"/>
              <a:gd name="connsiteX34" fmla="*/ 3577275 w 5691115"/>
              <a:gd name="connsiteY34" fmla="*/ 232013 h 5622876"/>
              <a:gd name="connsiteX35" fmla="*/ 3268639 w 5691115"/>
              <a:gd name="connsiteY35" fmla="*/ 540649 h 5622876"/>
              <a:gd name="connsiteX36" fmla="*/ 3268639 w 5691115"/>
              <a:gd name="connsiteY36" fmla="*/ 2113841 h 5622876"/>
              <a:gd name="connsiteX37" fmla="*/ 3577275 w 5691115"/>
              <a:gd name="connsiteY37" fmla="*/ 2422477 h 5622876"/>
              <a:gd name="connsiteX38" fmla="*/ 5150467 w 5691115"/>
              <a:gd name="connsiteY38" fmla="*/ 2422477 h 5622876"/>
              <a:gd name="connsiteX39" fmla="*/ 5459103 w 5691115"/>
              <a:gd name="connsiteY39" fmla="*/ 2113841 h 5622876"/>
              <a:gd name="connsiteX40" fmla="*/ 5459103 w 5691115"/>
              <a:gd name="connsiteY40" fmla="*/ 540649 h 5622876"/>
              <a:gd name="connsiteX41" fmla="*/ 5150467 w 5691115"/>
              <a:gd name="connsiteY41" fmla="*/ 232013 h 5622876"/>
              <a:gd name="connsiteX42" fmla="*/ 533824 w 5691115"/>
              <a:gd name="connsiteY42" fmla="*/ 232013 h 5622876"/>
              <a:gd name="connsiteX43" fmla="*/ 225188 w 5691115"/>
              <a:gd name="connsiteY43" fmla="*/ 540649 h 5622876"/>
              <a:gd name="connsiteX44" fmla="*/ 225188 w 5691115"/>
              <a:gd name="connsiteY44" fmla="*/ 2113841 h 5622876"/>
              <a:gd name="connsiteX45" fmla="*/ 533824 w 5691115"/>
              <a:gd name="connsiteY45" fmla="*/ 2422477 h 5622876"/>
              <a:gd name="connsiteX46" fmla="*/ 2107016 w 5691115"/>
              <a:gd name="connsiteY46" fmla="*/ 2422477 h 5622876"/>
              <a:gd name="connsiteX47" fmla="*/ 2415652 w 5691115"/>
              <a:gd name="connsiteY47" fmla="*/ 2113841 h 5622876"/>
              <a:gd name="connsiteX48" fmla="*/ 2415652 w 5691115"/>
              <a:gd name="connsiteY48" fmla="*/ 540649 h 5622876"/>
              <a:gd name="connsiteX49" fmla="*/ 2107016 w 5691115"/>
              <a:gd name="connsiteY49" fmla="*/ 232013 h 5622876"/>
              <a:gd name="connsiteX50" fmla="*/ 3416507 w 5691115"/>
              <a:gd name="connsiteY50" fmla="*/ 0 h 5622876"/>
              <a:gd name="connsiteX51" fmla="*/ 5318059 w 5691115"/>
              <a:gd name="connsiteY51" fmla="*/ 0 h 5622876"/>
              <a:gd name="connsiteX52" fmla="*/ 5691115 w 5691115"/>
              <a:gd name="connsiteY52" fmla="*/ 373056 h 5622876"/>
              <a:gd name="connsiteX53" fmla="*/ 5691115 w 5691115"/>
              <a:gd name="connsiteY53" fmla="*/ 2274608 h 5622876"/>
              <a:gd name="connsiteX54" fmla="*/ 5318059 w 5691115"/>
              <a:gd name="connsiteY54" fmla="*/ 2647664 h 5622876"/>
              <a:gd name="connsiteX55" fmla="*/ 3416507 w 5691115"/>
              <a:gd name="connsiteY55" fmla="*/ 2647664 h 5622876"/>
              <a:gd name="connsiteX56" fmla="*/ 3043451 w 5691115"/>
              <a:gd name="connsiteY56" fmla="*/ 2274608 h 5622876"/>
              <a:gd name="connsiteX57" fmla="*/ 3043451 w 5691115"/>
              <a:gd name="connsiteY57" fmla="*/ 373056 h 5622876"/>
              <a:gd name="connsiteX58" fmla="*/ 3416507 w 5691115"/>
              <a:gd name="connsiteY58" fmla="*/ 0 h 5622876"/>
              <a:gd name="connsiteX59" fmla="*/ 373056 w 5691115"/>
              <a:gd name="connsiteY59" fmla="*/ 0 h 5622876"/>
              <a:gd name="connsiteX60" fmla="*/ 2274608 w 5691115"/>
              <a:gd name="connsiteY60" fmla="*/ 0 h 5622876"/>
              <a:gd name="connsiteX61" fmla="*/ 2647664 w 5691115"/>
              <a:gd name="connsiteY61" fmla="*/ 373056 h 5622876"/>
              <a:gd name="connsiteX62" fmla="*/ 2647664 w 5691115"/>
              <a:gd name="connsiteY62" fmla="*/ 2274608 h 5622876"/>
              <a:gd name="connsiteX63" fmla="*/ 2274608 w 5691115"/>
              <a:gd name="connsiteY63" fmla="*/ 2647664 h 5622876"/>
              <a:gd name="connsiteX64" fmla="*/ 373056 w 5691115"/>
              <a:gd name="connsiteY64" fmla="*/ 2647664 h 5622876"/>
              <a:gd name="connsiteX65" fmla="*/ 0 w 5691115"/>
              <a:gd name="connsiteY65" fmla="*/ 2274608 h 5622876"/>
              <a:gd name="connsiteX66" fmla="*/ 0 w 5691115"/>
              <a:gd name="connsiteY66" fmla="*/ 373056 h 5622876"/>
              <a:gd name="connsiteX67" fmla="*/ 373056 w 5691115"/>
              <a:gd name="connsiteY67" fmla="*/ 0 h 5622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</a:cxnLst>
            <a:rect l="l" t="t" r="r" b="b"/>
            <a:pathLst>
              <a:path w="5691115" h="5622876">
                <a:moveTo>
                  <a:pt x="3577275" y="3207225"/>
                </a:moveTo>
                <a:cubicBezTo>
                  <a:pt x="3406820" y="3207225"/>
                  <a:pt x="3268639" y="3345406"/>
                  <a:pt x="3268639" y="3515861"/>
                </a:cubicBezTo>
                <a:lnTo>
                  <a:pt x="3268639" y="5089053"/>
                </a:lnTo>
                <a:cubicBezTo>
                  <a:pt x="3268639" y="5259508"/>
                  <a:pt x="3406820" y="5397689"/>
                  <a:pt x="3577275" y="5397689"/>
                </a:cubicBezTo>
                <a:lnTo>
                  <a:pt x="5150467" y="5397689"/>
                </a:lnTo>
                <a:cubicBezTo>
                  <a:pt x="5320922" y="5397689"/>
                  <a:pt x="5459103" y="5259508"/>
                  <a:pt x="5459103" y="5089053"/>
                </a:cubicBezTo>
                <a:lnTo>
                  <a:pt x="5459103" y="3515861"/>
                </a:lnTo>
                <a:cubicBezTo>
                  <a:pt x="5459103" y="3345406"/>
                  <a:pt x="5320922" y="3207225"/>
                  <a:pt x="5150467" y="3207225"/>
                </a:cubicBezTo>
                <a:close/>
                <a:moveTo>
                  <a:pt x="533824" y="3207225"/>
                </a:moveTo>
                <a:cubicBezTo>
                  <a:pt x="363369" y="3207225"/>
                  <a:pt x="225188" y="3345406"/>
                  <a:pt x="225188" y="3515861"/>
                </a:cubicBezTo>
                <a:lnTo>
                  <a:pt x="225188" y="5089053"/>
                </a:lnTo>
                <a:cubicBezTo>
                  <a:pt x="225188" y="5259508"/>
                  <a:pt x="363369" y="5397689"/>
                  <a:pt x="533824" y="5397689"/>
                </a:cubicBezTo>
                <a:lnTo>
                  <a:pt x="2107016" y="5397689"/>
                </a:lnTo>
                <a:cubicBezTo>
                  <a:pt x="2277471" y="5397689"/>
                  <a:pt x="2415652" y="5259508"/>
                  <a:pt x="2415652" y="5089053"/>
                </a:cubicBezTo>
                <a:lnTo>
                  <a:pt x="2415652" y="3515861"/>
                </a:lnTo>
                <a:cubicBezTo>
                  <a:pt x="2415652" y="3345406"/>
                  <a:pt x="2277471" y="3207225"/>
                  <a:pt x="2107016" y="3207225"/>
                </a:cubicBezTo>
                <a:close/>
                <a:moveTo>
                  <a:pt x="3416507" y="2975212"/>
                </a:moveTo>
                <a:lnTo>
                  <a:pt x="5318059" y="2975212"/>
                </a:lnTo>
                <a:cubicBezTo>
                  <a:pt x="5524092" y="2975212"/>
                  <a:pt x="5691115" y="3142235"/>
                  <a:pt x="5691115" y="3348268"/>
                </a:cubicBezTo>
                <a:lnTo>
                  <a:pt x="5691115" y="5249820"/>
                </a:lnTo>
                <a:cubicBezTo>
                  <a:pt x="5691115" y="5455853"/>
                  <a:pt x="5524092" y="5622876"/>
                  <a:pt x="5318059" y="5622876"/>
                </a:cubicBezTo>
                <a:lnTo>
                  <a:pt x="3416507" y="5622876"/>
                </a:lnTo>
                <a:cubicBezTo>
                  <a:pt x="3210474" y="5622876"/>
                  <a:pt x="3043451" y="5455853"/>
                  <a:pt x="3043451" y="5249820"/>
                </a:cubicBezTo>
                <a:lnTo>
                  <a:pt x="3043451" y="3348268"/>
                </a:lnTo>
                <a:cubicBezTo>
                  <a:pt x="3043451" y="3142235"/>
                  <a:pt x="3210474" y="2975212"/>
                  <a:pt x="3416507" y="2975212"/>
                </a:cubicBezTo>
                <a:close/>
                <a:moveTo>
                  <a:pt x="373056" y="2975212"/>
                </a:moveTo>
                <a:lnTo>
                  <a:pt x="2274608" y="2975212"/>
                </a:lnTo>
                <a:cubicBezTo>
                  <a:pt x="2480641" y="2975212"/>
                  <a:pt x="2647664" y="3142235"/>
                  <a:pt x="2647664" y="3348268"/>
                </a:cubicBezTo>
                <a:lnTo>
                  <a:pt x="2647664" y="5249820"/>
                </a:lnTo>
                <a:cubicBezTo>
                  <a:pt x="2647664" y="5455853"/>
                  <a:pt x="2480641" y="5622876"/>
                  <a:pt x="2274608" y="5622876"/>
                </a:cubicBezTo>
                <a:lnTo>
                  <a:pt x="373056" y="5622876"/>
                </a:lnTo>
                <a:cubicBezTo>
                  <a:pt x="167023" y="5622876"/>
                  <a:pt x="0" y="5455853"/>
                  <a:pt x="0" y="5249820"/>
                </a:cubicBezTo>
                <a:lnTo>
                  <a:pt x="0" y="3348268"/>
                </a:lnTo>
                <a:cubicBezTo>
                  <a:pt x="0" y="3142235"/>
                  <a:pt x="167023" y="2975212"/>
                  <a:pt x="373056" y="2975212"/>
                </a:cubicBezTo>
                <a:close/>
                <a:moveTo>
                  <a:pt x="3577275" y="232013"/>
                </a:moveTo>
                <a:cubicBezTo>
                  <a:pt x="3406820" y="232013"/>
                  <a:pt x="3268639" y="370194"/>
                  <a:pt x="3268639" y="540649"/>
                </a:cubicBezTo>
                <a:lnTo>
                  <a:pt x="3268639" y="2113841"/>
                </a:lnTo>
                <a:cubicBezTo>
                  <a:pt x="3268639" y="2284296"/>
                  <a:pt x="3406820" y="2422477"/>
                  <a:pt x="3577275" y="2422477"/>
                </a:cubicBezTo>
                <a:lnTo>
                  <a:pt x="5150467" y="2422477"/>
                </a:lnTo>
                <a:cubicBezTo>
                  <a:pt x="5320922" y="2422477"/>
                  <a:pt x="5459103" y="2284296"/>
                  <a:pt x="5459103" y="2113841"/>
                </a:cubicBezTo>
                <a:lnTo>
                  <a:pt x="5459103" y="540649"/>
                </a:lnTo>
                <a:cubicBezTo>
                  <a:pt x="5459103" y="370194"/>
                  <a:pt x="5320922" y="232013"/>
                  <a:pt x="5150467" y="232013"/>
                </a:cubicBezTo>
                <a:close/>
                <a:moveTo>
                  <a:pt x="533824" y="232013"/>
                </a:moveTo>
                <a:cubicBezTo>
                  <a:pt x="363369" y="232013"/>
                  <a:pt x="225188" y="370194"/>
                  <a:pt x="225188" y="540649"/>
                </a:cubicBezTo>
                <a:lnTo>
                  <a:pt x="225188" y="2113841"/>
                </a:lnTo>
                <a:cubicBezTo>
                  <a:pt x="225188" y="2284296"/>
                  <a:pt x="363369" y="2422477"/>
                  <a:pt x="533824" y="2422477"/>
                </a:cubicBezTo>
                <a:lnTo>
                  <a:pt x="2107016" y="2422477"/>
                </a:lnTo>
                <a:cubicBezTo>
                  <a:pt x="2277471" y="2422477"/>
                  <a:pt x="2415652" y="2284296"/>
                  <a:pt x="2415652" y="2113841"/>
                </a:cubicBezTo>
                <a:lnTo>
                  <a:pt x="2415652" y="540649"/>
                </a:lnTo>
                <a:cubicBezTo>
                  <a:pt x="2415652" y="370194"/>
                  <a:pt x="2277471" y="232013"/>
                  <a:pt x="2107016" y="232013"/>
                </a:cubicBezTo>
                <a:close/>
                <a:moveTo>
                  <a:pt x="3416507" y="0"/>
                </a:moveTo>
                <a:lnTo>
                  <a:pt x="5318059" y="0"/>
                </a:lnTo>
                <a:cubicBezTo>
                  <a:pt x="5524092" y="0"/>
                  <a:pt x="5691115" y="167023"/>
                  <a:pt x="5691115" y="373056"/>
                </a:cubicBezTo>
                <a:lnTo>
                  <a:pt x="5691115" y="2274608"/>
                </a:lnTo>
                <a:cubicBezTo>
                  <a:pt x="5691115" y="2480641"/>
                  <a:pt x="5524092" y="2647664"/>
                  <a:pt x="5318059" y="2647664"/>
                </a:cubicBezTo>
                <a:lnTo>
                  <a:pt x="3416507" y="2647664"/>
                </a:lnTo>
                <a:cubicBezTo>
                  <a:pt x="3210474" y="2647664"/>
                  <a:pt x="3043451" y="2480641"/>
                  <a:pt x="3043451" y="2274608"/>
                </a:cubicBezTo>
                <a:lnTo>
                  <a:pt x="3043451" y="373056"/>
                </a:lnTo>
                <a:cubicBezTo>
                  <a:pt x="3043451" y="167023"/>
                  <a:pt x="3210474" y="0"/>
                  <a:pt x="3416507" y="0"/>
                </a:cubicBezTo>
                <a:close/>
                <a:moveTo>
                  <a:pt x="373056" y="0"/>
                </a:moveTo>
                <a:lnTo>
                  <a:pt x="2274608" y="0"/>
                </a:lnTo>
                <a:cubicBezTo>
                  <a:pt x="2480641" y="0"/>
                  <a:pt x="2647664" y="167023"/>
                  <a:pt x="2647664" y="373056"/>
                </a:cubicBezTo>
                <a:lnTo>
                  <a:pt x="2647664" y="2274608"/>
                </a:lnTo>
                <a:cubicBezTo>
                  <a:pt x="2647664" y="2480641"/>
                  <a:pt x="2480641" y="2647664"/>
                  <a:pt x="2274608" y="2647664"/>
                </a:cubicBezTo>
                <a:lnTo>
                  <a:pt x="373056" y="2647664"/>
                </a:lnTo>
                <a:cubicBezTo>
                  <a:pt x="167023" y="2647664"/>
                  <a:pt x="0" y="2480641"/>
                  <a:pt x="0" y="2274608"/>
                </a:cubicBezTo>
                <a:lnTo>
                  <a:pt x="0" y="373056"/>
                </a:lnTo>
                <a:cubicBezTo>
                  <a:pt x="0" y="167023"/>
                  <a:pt x="167023" y="0"/>
                  <a:pt x="37305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Hiragino Sans GB W3" charset="-122"/>
              <a:ea typeface="Hiragino Sans GB W3" charset="-122"/>
              <a:cs typeface="Hiragino Sans GB W3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1849750" y="1904143"/>
            <a:ext cx="19638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1000" dirty="0">
                <a:solidFill/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输入替换内容输入替换内容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1846222" y="2460180"/>
            <a:ext cx="195145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1000" dirty="0">
                <a:solidFill/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输入替换内容输入替换内容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1846222" y="3133388"/>
            <a:ext cx="195145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1000" dirty="0">
                <a:solidFill/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输入替换内容输入替换内容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</p:txBody>
      </p:sp>
      <p:pic>
        <p:nvPicPr>
          <p:cNvPr id="44" name="Picture 43" descr="59-南开大学-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8267" y="133568"/>
            <a:ext cx="444658" cy="44465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Click="0" advTm="2000">
        <p15:prstTrans prst="pageCurlDouble"/>
      </p:transition>
    </mc:Choice>
    <mc:Fallback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 tmFilter="0, 0; .2, .5; .8, .5; 1, 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50" autoRev="1" fill="hold"/>
                                        <p:tgtEl>
                                          <p:spTgt spid="1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 tmFilter="0, 0; .2, .5; .8, .5; 1, 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7" dur="250" autoRev="1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 animBg="1"/>
      <p:bldP spid="17" grpId="0" animBg="1"/>
      <p:bldP spid="18" grpId="0" animBg="1"/>
      <p:bldP spid="19" grpId="0" animBg="1"/>
      <p:bldP spid="25" grpId="0"/>
      <p:bldP spid="26" grpId="0"/>
      <p:bldP spid="2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1099596" y="312516"/>
            <a:ext cx="6400800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3813594" y="35517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solidFill/>
                <a:latin typeface="微软雅黑" panose="020B0503020204020204" pitchFamily="34" charset="-122"/>
                <a:ea typeface="微软雅黑" panose="020B0503020204020204" pitchFamily="34" charset="-122"/>
              </a:rPr>
              <a:t>答辩背景</a:t>
            </a:r>
            <a:endParaRPr lang="zh-CN" altLang="en-US" sz="1200" dirty="0">
              <a:solidFill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640372" y="312516"/>
            <a:ext cx="152759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0" dirty="0">
                <a:solidFill>
                  <a:srgbClr val="333333"/>
                </a:solidFill>
                <a:latin typeface="Arial" panose="020B0604020202020204" pitchFamily="34" charset="0"/>
              </a:rPr>
              <a:t>Graduation speech</a:t>
            </a:r>
            <a:endParaRPr lang="en-US" altLang="zh-CN" sz="1000" b="0" i="0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8" name="图表 7"/>
          <p:cNvGraphicFramePr/>
          <p:nvPr/>
        </p:nvGraphicFramePr>
        <p:xfrm>
          <a:off x="637307" y="1412112"/>
          <a:ext cx="3976506" cy="26510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9" name="矩形 8"/>
          <p:cNvSpPr/>
          <p:nvPr/>
        </p:nvSpPr>
        <p:spPr>
          <a:xfrm>
            <a:off x="4908365" y="1412112"/>
            <a:ext cx="3976506" cy="2651004"/>
          </a:xfrm>
          <a:prstGeom prst="rect">
            <a:avLst/>
          </a:prstGeom>
          <a:noFill/>
          <a:ln w="28575">
            <a:solidFill>
              <a:srgbClr val="7517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5540835" y="1878865"/>
            <a:ext cx="27115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1000" dirty="0">
                <a:solidFill/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输入替换内容输入替换内容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  <a:p>
            <a:endParaRPr lang="en-US" altLang="zh-CN" sz="1000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  <a:p>
            <a:endParaRPr lang="en-US" altLang="zh-CN" sz="1000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  <a:p>
            <a:endParaRPr lang="zh-CN" altLang="en-US" dirty="0"/>
          </a:p>
        </p:txBody>
      </p:sp>
      <p:sp>
        <p:nvSpPr>
          <p:cNvPr id="11" name="Rectangle 24"/>
          <p:cNvSpPr>
            <a:spLocks noChangeArrowheads="1"/>
          </p:cNvSpPr>
          <p:nvPr/>
        </p:nvSpPr>
        <p:spPr bwMode="auto">
          <a:xfrm>
            <a:off x="5493891" y="1683121"/>
            <a:ext cx="1254256" cy="221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</a:pPr>
            <a:r>
              <a:rPr lang="zh-CN" altLang="en-US" sz="12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单击填加标题</a:t>
            </a:r>
            <a:endParaRPr lang="zh-CN" altLang="en-US" sz="12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541481" y="2609916"/>
            <a:ext cx="27115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1000" dirty="0">
                <a:solidFill/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输入替换内容输入替换内容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  <a:p>
            <a:endParaRPr lang="en-US" altLang="zh-CN" sz="1000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  <a:p>
            <a:endParaRPr lang="en-US" altLang="zh-CN" sz="1000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  <a:p>
            <a:endParaRPr lang="zh-CN" altLang="en-US" dirty="0"/>
          </a:p>
        </p:txBody>
      </p:sp>
      <p:sp>
        <p:nvSpPr>
          <p:cNvPr id="13" name="Rectangle 24"/>
          <p:cNvSpPr>
            <a:spLocks noChangeArrowheads="1"/>
          </p:cNvSpPr>
          <p:nvPr/>
        </p:nvSpPr>
        <p:spPr bwMode="auto">
          <a:xfrm>
            <a:off x="5494537" y="2414172"/>
            <a:ext cx="1254256" cy="221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</a:pPr>
            <a:r>
              <a:rPr lang="zh-CN" altLang="en-US" sz="12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单击填加标题</a:t>
            </a:r>
            <a:endParaRPr lang="zh-CN" altLang="en-US" sz="12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5540835" y="3366822"/>
            <a:ext cx="27115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1000" dirty="0">
                <a:solidFill/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输入替换内容输入替换内容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</p:txBody>
      </p:sp>
      <p:sp>
        <p:nvSpPr>
          <p:cNvPr id="15" name="Rectangle 24"/>
          <p:cNvSpPr>
            <a:spLocks noChangeArrowheads="1"/>
          </p:cNvSpPr>
          <p:nvPr/>
        </p:nvSpPr>
        <p:spPr bwMode="auto">
          <a:xfrm>
            <a:off x="5493891" y="3171078"/>
            <a:ext cx="1254256" cy="221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</a:pPr>
            <a:r>
              <a:rPr lang="zh-CN" altLang="en-US" sz="12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单击填加标题</a:t>
            </a:r>
            <a:endParaRPr lang="zh-CN" altLang="en-US" sz="12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27" name="Picture 26" descr="59-南开大学-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8267" y="133568"/>
            <a:ext cx="444658" cy="44465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Click="0" advTm="2000">
        <p15:prstTrans prst="pageCurlDouble"/>
      </p:transition>
    </mc:Choice>
    <mc:Fallback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  <p:bldP spid="14" grpId="0"/>
      <p:bldP spid="1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1099596" y="312516"/>
            <a:ext cx="6400800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3813594" y="35517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solidFill/>
                <a:latin typeface="微软雅黑" panose="020B0503020204020204" pitchFamily="34" charset="-122"/>
                <a:ea typeface="微软雅黑" panose="020B0503020204020204" pitchFamily="34" charset="-122"/>
              </a:rPr>
              <a:t>答辩背景</a:t>
            </a:r>
            <a:endParaRPr lang="zh-CN" altLang="en-US" sz="1200" dirty="0">
              <a:solidFill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640372" y="312516"/>
            <a:ext cx="152759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0" dirty="0">
                <a:solidFill>
                  <a:srgbClr val="333333"/>
                </a:solidFill>
                <a:latin typeface="Arial" panose="020B0604020202020204" pitchFamily="34" charset="0"/>
              </a:rPr>
              <a:t>Graduation speech</a:t>
            </a:r>
            <a:endParaRPr lang="en-US" altLang="zh-CN" sz="1000" b="0" i="0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299996" y="2696902"/>
            <a:ext cx="1632272" cy="1388961"/>
          </a:xfrm>
          <a:prstGeom prst="rect">
            <a:avLst/>
          </a:prstGeom>
          <a:solidFill>
            <a:srgbClr val="7517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569605" y="1682869"/>
            <a:ext cx="19638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1000" dirty="0">
                <a:solidFill/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输入替换内容输入替换内容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69605" y="3085674"/>
            <a:ext cx="19638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1000" dirty="0">
                <a:solidFill/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输入替换内容输入替换内容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6129565" y="1682869"/>
            <a:ext cx="19638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1000" dirty="0">
                <a:solidFill/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输入替换内容输入替换内容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129565" y="3053221"/>
            <a:ext cx="19638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1000" dirty="0">
                <a:solidFill/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输入替换内容输入替换内容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</p:txBody>
      </p:sp>
      <p:sp>
        <p:nvSpPr>
          <p:cNvPr id="15" name="任意多边形 22"/>
          <p:cNvSpPr>
            <a:spLocks noChangeAspect="1"/>
          </p:cNvSpPr>
          <p:nvPr/>
        </p:nvSpPr>
        <p:spPr>
          <a:xfrm>
            <a:off x="4924636" y="3159260"/>
            <a:ext cx="486659" cy="426614"/>
          </a:xfrm>
          <a:custGeom>
            <a:avLst/>
            <a:gdLst>
              <a:gd name="connsiteX0" fmla="*/ 3577275 w 5691115"/>
              <a:gd name="connsiteY0" fmla="*/ 3207225 h 5622876"/>
              <a:gd name="connsiteX1" fmla="*/ 3268639 w 5691115"/>
              <a:gd name="connsiteY1" fmla="*/ 3515861 h 5622876"/>
              <a:gd name="connsiteX2" fmla="*/ 3268639 w 5691115"/>
              <a:gd name="connsiteY2" fmla="*/ 5089053 h 5622876"/>
              <a:gd name="connsiteX3" fmla="*/ 3577275 w 5691115"/>
              <a:gd name="connsiteY3" fmla="*/ 5397689 h 5622876"/>
              <a:gd name="connsiteX4" fmla="*/ 5150467 w 5691115"/>
              <a:gd name="connsiteY4" fmla="*/ 5397689 h 5622876"/>
              <a:gd name="connsiteX5" fmla="*/ 5459103 w 5691115"/>
              <a:gd name="connsiteY5" fmla="*/ 5089053 h 5622876"/>
              <a:gd name="connsiteX6" fmla="*/ 5459103 w 5691115"/>
              <a:gd name="connsiteY6" fmla="*/ 3515861 h 5622876"/>
              <a:gd name="connsiteX7" fmla="*/ 5150467 w 5691115"/>
              <a:gd name="connsiteY7" fmla="*/ 3207225 h 5622876"/>
              <a:gd name="connsiteX8" fmla="*/ 533824 w 5691115"/>
              <a:gd name="connsiteY8" fmla="*/ 3207225 h 5622876"/>
              <a:gd name="connsiteX9" fmla="*/ 225188 w 5691115"/>
              <a:gd name="connsiteY9" fmla="*/ 3515861 h 5622876"/>
              <a:gd name="connsiteX10" fmla="*/ 225188 w 5691115"/>
              <a:gd name="connsiteY10" fmla="*/ 5089053 h 5622876"/>
              <a:gd name="connsiteX11" fmla="*/ 533824 w 5691115"/>
              <a:gd name="connsiteY11" fmla="*/ 5397689 h 5622876"/>
              <a:gd name="connsiteX12" fmla="*/ 2107016 w 5691115"/>
              <a:gd name="connsiteY12" fmla="*/ 5397689 h 5622876"/>
              <a:gd name="connsiteX13" fmla="*/ 2415652 w 5691115"/>
              <a:gd name="connsiteY13" fmla="*/ 5089053 h 5622876"/>
              <a:gd name="connsiteX14" fmla="*/ 2415652 w 5691115"/>
              <a:gd name="connsiteY14" fmla="*/ 3515861 h 5622876"/>
              <a:gd name="connsiteX15" fmla="*/ 2107016 w 5691115"/>
              <a:gd name="connsiteY15" fmla="*/ 3207225 h 5622876"/>
              <a:gd name="connsiteX16" fmla="*/ 3416507 w 5691115"/>
              <a:gd name="connsiteY16" fmla="*/ 2975212 h 5622876"/>
              <a:gd name="connsiteX17" fmla="*/ 5318059 w 5691115"/>
              <a:gd name="connsiteY17" fmla="*/ 2975212 h 5622876"/>
              <a:gd name="connsiteX18" fmla="*/ 5691115 w 5691115"/>
              <a:gd name="connsiteY18" fmla="*/ 3348268 h 5622876"/>
              <a:gd name="connsiteX19" fmla="*/ 5691115 w 5691115"/>
              <a:gd name="connsiteY19" fmla="*/ 5249820 h 5622876"/>
              <a:gd name="connsiteX20" fmla="*/ 5318059 w 5691115"/>
              <a:gd name="connsiteY20" fmla="*/ 5622876 h 5622876"/>
              <a:gd name="connsiteX21" fmla="*/ 3416507 w 5691115"/>
              <a:gd name="connsiteY21" fmla="*/ 5622876 h 5622876"/>
              <a:gd name="connsiteX22" fmla="*/ 3043451 w 5691115"/>
              <a:gd name="connsiteY22" fmla="*/ 5249820 h 5622876"/>
              <a:gd name="connsiteX23" fmla="*/ 3043451 w 5691115"/>
              <a:gd name="connsiteY23" fmla="*/ 3348268 h 5622876"/>
              <a:gd name="connsiteX24" fmla="*/ 3416507 w 5691115"/>
              <a:gd name="connsiteY24" fmla="*/ 2975212 h 5622876"/>
              <a:gd name="connsiteX25" fmla="*/ 373056 w 5691115"/>
              <a:gd name="connsiteY25" fmla="*/ 2975212 h 5622876"/>
              <a:gd name="connsiteX26" fmla="*/ 2274608 w 5691115"/>
              <a:gd name="connsiteY26" fmla="*/ 2975212 h 5622876"/>
              <a:gd name="connsiteX27" fmla="*/ 2647664 w 5691115"/>
              <a:gd name="connsiteY27" fmla="*/ 3348268 h 5622876"/>
              <a:gd name="connsiteX28" fmla="*/ 2647664 w 5691115"/>
              <a:gd name="connsiteY28" fmla="*/ 5249820 h 5622876"/>
              <a:gd name="connsiteX29" fmla="*/ 2274608 w 5691115"/>
              <a:gd name="connsiteY29" fmla="*/ 5622876 h 5622876"/>
              <a:gd name="connsiteX30" fmla="*/ 373056 w 5691115"/>
              <a:gd name="connsiteY30" fmla="*/ 5622876 h 5622876"/>
              <a:gd name="connsiteX31" fmla="*/ 0 w 5691115"/>
              <a:gd name="connsiteY31" fmla="*/ 5249820 h 5622876"/>
              <a:gd name="connsiteX32" fmla="*/ 0 w 5691115"/>
              <a:gd name="connsiteY32" fmla="*/ 3348268 h 5622876"/>
              <a:gd name="connsiteX33" fmla="*/ 373056 w 5691115"/>
              <a:gd name="connsiteY33" fmla="*/ 2975212 h 5622876"/>
              <a:gd name="connsiteX34" fmla="*/ 3577275 w 5691115"/>
              <a:gd name="connsiteY34" fmla="*/ 232013 h 5622876"/>
              <a:gd name="connsiteX35" fmla="*/ 3268639 w 5691115"/>
              <a:gd name="connsiteY35" fmla="*/ 540649 h 5622876"/>
              <a:gd name="connsiteX36" fmla="*/ 3268639 w 5691115"/>
              <a:gd name="connsiteY36" fmla="*/ 2113841 h 5622876"/>
              <a:gd name="connsiteX37" fmla="*/ 3577275 w 5691115"/>
              <a:gd name="connsiteY37" fmla="*/ 2422477 h 5622876"/>
              <a:gd name="connsiteX38" fmla="*/ 5150467 w 5691115"/>
              <a:gd name="connsiteY38" fmla="*/ 2422477 h 5622876"/>
              <a:gd name="connsiteX39" fmla="*/ 5459103 w 5691115"/>
              <a:gd name="connsiteY39" fmla="*/ 2113841 h 5622876"/>
              <a:gd name="connsiteX40" fmla="*/ 5459103 w 5691115"/>
              <a:gd name="connsiteY40" fmla="*/ 540649 h 5622876"/>
              <a:gd name="connsiteX41" fmla="*/ 5150467 w 5691115"/>
              <a:gd name="connsiteY41" fmla="*/ 232013 h 5622876"/>
              <a:gd name="connsiteX42" fmla="*/ 533824 w 5691115"/>
              <a:gd name="connsiteY42" fmla="*/ 232013 h 5622876"/>
              <a:gd name="connsiteX43" fmla="*/ 225188 w 5691115"/>
              <a:gd name="connsiteY43" fmla="*/ 540649 h 5622876"/>
              <a:gd name="connsiteX44" fmla="*/ 225188 w 5691115"/>
              <a:gd name="connsiteY44" fmla="*/ 2113841 h 5622876"/>
              <a:gd name="connsiteX45" fmla="*/ 533824 w 5691115"/>
              <a:gd name="connsiteY45" fmla="*/ 2422477 h 5622876"/>
              <a:gd name="connsiteX46" fmla="*/ 2107016 w 5691115"/>
              <a:gd name="connsiteY46" fmla="*/ 2422477 h 5622876"/>
              <a:gd name="connsiteX47" fmla="*/ 2415652 w 5691115"/>
              <a:gd name="connsiteY47" fmla="*/ 2113841 h 5622876"/>
              <a:gd name="connsiteX48" fmla="*/ 2415652 w 5691115"/>
              <a:gd name="connsiteY48" fmla="*/ 540649 h 5622876"/>
              <a:gd name="connsiteX49" fmla="*/ 2107016 w 5691115"/>
              <a:gd name="connsiteY49" fmla="*/ 232013 h 5622876"/>
              <a:gd name="connsiteX50" fmla="*/ 3416507 w 5691115"/>
              <a:gd name="connsiteY50" fmla="*/ 0 h 5622876"/>
              <a:gd name="connsiteX51" fmla="*/ 5318059 w 5691115"/>
              <a:gd name="connsiteY51" fmla="*/ 0 h 5622876"/>
              <a:gd name="connsiteX52" fmla="*/ 5691115 w 5691115"/>
              <a:gd name="connsiteY52" fmla="*/ 373056 h 5622876"/>
              <a:gd name="connsiteX53" fmla="*/ 5691115 w 5691115"/>
              <a:gd name="connsiteY53" fmla="*/ 2274608 h 5622876"/>
              <a:gd name="connsiteX54" fmla="*/ 5318059 w 5691115"/>
              <a:gd name="connsiteY54" fmla="*/ 2647664 h 5622876"/>
              <a:gd name="connsiteX55" fmla="*/ 3416507 w 5691115"/>
              <a:gd name="connsiteY55" fmla="*/ 2647664 h 5622876"/>
              <a:gd name="connsiteX56" fmla="*/ 3043451 w 5691115"/>
              <a:gd name="connsiteY56" fmla="*/ 2274608 h 5622876"/>
              <a:gd name="connsiteX57" fmla="*/ 3043451 w 5691115"/>
              <a:gd name="connsiteY57" fmla="*/ 373056 h 5622876"/>
              <a:gd name="connsiteX58" fmla="*/ 3416507 w 5691115"/>
              <a:gd name="connsiteY58" fmla="*/ 0 h 5622876"/>
              <a:gd name="connsiteX59" fmla="*/ 373056 w 5691115"/>
              <a:gd name="connsiteY59" fmla="*/ 0 h 5622876"/>
              <a:gd name="connsiteX60" fmla="*/ 2274608 w 5691115"/>
              <a:gd name="connsiteY60" fmla="*/ 0 h 5622876"/>
              <a:gd name="connsiteX61" fmla="*/ 2647664 w 5691115"/>
              <a:gd name="connsiteY61" fmla="*/ 373056 h 5622876"/>
              <a:gd name="connsiteX62" fmla="*/ 2647664 w 5691115"/>
              <a:gd name="connsiteY62" fmla="*/ 2274608 h 5622876"/>
              <a:gd name="connsiteX63" fmla="*/ 2274608 w 5691115"/>
              <a:gd name="connsiteY63" fmla="*/ 2647664 h 5622876"/>
              <a:gd name="connsiteX64" fmla="*/ 373056 w 5691115"/>
              <a:gd name="connsiteY64" fmla="*/ 2647664 h 5622876"/>
              <a:gd name="connsiteX65" fmla="*/ 0 w 5691115"/>
              <a:gd name="connsiteY65" fmla="*/ 2274608 h 5622876"/>
              <a:gd name="connsiteX66" fmla="*/ 0 w 5691115"/>
              <a:gd name="connsiteY66" fmla="*/ 373056 h 5622876"/>
              <a:gd name="connsiteX67" fmla="*/ 373056 w 5691115"/>
              <a:gd name="connsiteY67" fmla="*/ 0 h 5622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</a:cxnLst>
            <a:rect l="l" t="t" r="r" b="b"/>
            <a:pathLst>
              <a:path w="5691115" h="5622876">
                <a:moveTo>
                  <a:pt x="3577275" y="3207225"/>
                </a:moveTo>
                <a:cubicBezTo>
                  <a:pt x="3406820" y="3207225"/>
                  <a:pt x="3268639" y="3345406"/>
                  <a:pt x="3268639" y="3515861"/>
                </a:cubicBezTo>
                <a:lnTo>
                  <a:pt x="3268639" y="5089053"/>
                </a:lnTo>
                <a:cubicBezTo>
                  <a:pt x="3268639" y="5259508"/>
                  <a:pt x="3406820" y="5397689"/>
                  <a:pt x="3577275" y="5397689"/>
                </a:cubicBezTo>
                <a:lnTo>
                  <a:pt x="5150467" y="5397689"/>
                </a:lnTo>
                <a:cubicBezTo>
                  <a:pt x="5320922" y="5397689"/>
                  <a:pt x="5459103" y="5259508"/>
                  <a:pt x="5459103" y="5089053"/>
                </a:cubicBezTo>
                <a:lnTo>
                  <a:pt x="5459103" y="3515861"/>
                </a:lnTo>
                <a:cubicBezTo>
                  <a:pt x="5459103" y="3345406"/>
                  <a:pt x="5320922" y="3207225"/>
                  <a:pt x="5150467" y="3207225"/>
                </a:cubicBezTo>
                <a:close/>
                <a:moveTo>
                  <a:pt x="533824" y="3207225"/>
                </a:moveTo>
                <a:cubicBezTo>
                  <a:pt x="363369" y="3207225"/>
                  <a:pt x="225188" y="3345406"/>
                  <a:pt x="225188" y="3515861"/>
                </a:cubicBezTo>
                <a:lnTo>
                  <a:pt x="225188" y="5089053"/>
                </a:lnTo>
                <a:cubicBezTo>
                  <a:pt x="225188" y="5259508"/>
                  <a:pt x="363369" y="5397689"/>
                  <a:pt x="533824" y="5397689"/>
                </a:cubicBezTo>
                <a:lnTo>
                  <a:pt x="2107016" y="5397689"/>
                </a:lnTo>
                <a:cubicBezTo>
                  <a:pt x="2277471" y="5397689"/>
                  <a:pt x="2415652" y="5259508"/>
                  <a:pt x="2415652" y="5089053"/>
                </a:cubicBezTo>
                <a:lnTo>
                  <a:pt x="2415652" y="3515861"/>
                </a:lnTo>
                <a:cubicBezTo>
                  <a:pt x="2415652" y="3345406"/>
                  <a:pt x="2277471" y="3207225"/>
                  <a:pt x="2107016" y="3207225"/>
                </a:cubicBezTo>
                <a:close/>
                <a:moveTo>
                  <a:pt x="3416507" y="2975212"/>
                </a:moveTo>
                <a:lnTo>
                  <a:pt x="5318059" y="2975212"/>
                </a:lnTo>
                <a:cubicBezTo>
                  <a:pt x="5524092" y="2975212"/>
                  <a:pt x="5691115" y="3142235"/>
                  <a:pt x="5691115" y="3348268"/>
                </a:cubicBezTo>
                <a:lnTo>
                  <a:pt x="5691115" y="5249820"/>
                </a:lnTo>
                <a:cubicBezTo>
                  <a:pt x="5691115" y="5455853"/>
                  <a:pt x="5524092" y="5622876"/>
                  <a:pt x="5318059" y="5622876"/>
                </a:cubicBezTo>
                <a:lnTo>
                  <a:pt x="3416507" y="5622876"/>
                </a:lnTo>
                <a:cubicBezTo>
                  <a:pt x="3210474" y="5622876"/>
                  <a:pt x="3043451" y="5455853"/>
                  <a:pt x="3043451" y="5249820"/>
                </a:cubicBezTo>
                <a:lnTo>
                  <a:pt x="3043451" y="3348268"/>
                </a:lnTo>
                <a:cubicBezTo>
                  <a:pt x="3043451" y="3142235"/>
                  <a:pt x="3210474" y="2975212"/>
                  <a:pt x="3416507" y="2975212"/>
                </a:cubicBezTo>
                <a:close/>
                <a:moveTo>
                  <a:pt x="373056" y="2975212"/>
                </a:moveTo>
                <a:lnTo>
                  <a:pt x="2274608" y="2975212"/>
                </a:lnTo>
                <a:cubicBezTo>
                  <a:pt x="2480641" y="2975212"/>
                  <a:pt x="2647664" y="3142235"/>
                  <a:pt x="2647664" y="3348268"/>
                </a:cubicBezTo>
                <a:lnTo>
                  <a:pt x="2647664" y="5249820"/>
                </a:lnTo>
                <a:cubicBezTo>
                  <a:pt x="2647664" y="5455853"/>
                  <a:pt x="2480641" y="5622876"/>
                  <a:pt x="2274608" y="5622876"/>
                </a:cubicBezTo>
                <a:lnTo>
                  <a:pt x="373056" y="5622876"/>
                </a:lnTo>
                <a:cubicBezTo>
                  <a:pt x="167023" y="5622876"/>
                  <a:pt x="0" y="5455853"/>
                  <a:pt x="0" y="5249820"/>
                </a:cubicBezTo>
                <a:lnTo>
                  <a:pt x="0" y="3348268"/>
                </a:lnTo>
                <a:cubicBezTo>
                  <a:pt x="0" y="3142235"/>
                  <a:pt x="167023" y="2975212"/>
                  <a:pt x="373056" y="2975212"/>
                </a:cubicBezTo>
                <a:close/>
                <a:moveTo>
                  <a:pt x="3577275" y="232013"/>
                </a:moveTo>
                <a:cubicBezTo>
                  <a:pt x="3406820" y="232013"/>
                  <a:pt x="3268639" y="370194"/>
                  <a:pt x="3268639" y="540649"/>
                </a:cubicBezTo>
                <a:lnTo>
                  <a:pt x="3268639" y="2113841"/>
                </a:lnTo>
                <a:cubicBezTo>
                  <a:pt x="3268639" y="2284296"/>
                  <a:pt x="3406820" y="2422477"/>
                  <a:pt x="3577275" y="2422477"/>
                </a:cubicBezTo>
                <a:lnTo>
                  <a:pt x="5150467" y="2422477"/>
                </a:lnTo>
                <a:cubicBezTo>
                  <a:pt x="5320922" y="2422477"/>
                  <a:pt x="5459103" y="2284296"/>
                  <a:pt x="5459103" y="2113841"/>
                </a:cubicBezTo>
                <a:lnTo>
                  <a:pt x="5459103" y="540649"/>
                </a:lnTo>
                <a:cubicBezTo>
                  <a:pt x="5459103" y="370194"/>
                  <a:pt x="5320922" y="232013"/>
                  <a:pt x="5150467" y="232013"/>
                </a:cubicBezTo>
                <a:close/>
                <a:moveTo>
                  <a:pt x="533824" y="232013"/>
                </a:moveTo>
                <a:cubicBezTo>
                  <a:pt x="363369" y="232013"/>
                  <a:pt x="225188" y="370194"/>
                  <a:pt x="225188" y="540649"/>
                </a:cubicBezTo>
                <a:lnTo>
                  <a:pt x="225188" y="2113841"/>
                </a:lnTo>
                <a:cubicBezTo>
                  <a:pt x="225188" y="2284296"/>
                  <a:pt x="363369" y="2422477"/>
                  <a:pt x="533824" y="2422477"/>
                </a:cubicBezTo>
                <a:lnTo>
                  <a:pt x="2107016" y="2422477"/>
                </a:lnTo>
                <a:cubicBezTo>
                  <a:pt x="2277471" y="2422477"/>
                  <a:pt x="2415652" y="2284296"/>
                  <a:pt x="2415652" y="2113841"/>
                </a:cubicBezTo>
                <a:lnTo>
                  <a:pt x="2415652" y="540649"/>
                </a:lnTo>
                <a:cubicBezTo>
                  <a:pt x="2415652" y="370194"/>
                  <a:pt x="2277471" y="232013"/>
                  <a:pt x="2107016" y="232013"/>
                </a:cubicBezTo>
                <a:close/>
                <a:moveTo>
                  <a:pt x="3416507" y="0"/>
                </a:moveTo>
                <a:lnTo>
                  <a:pt x="5318059" y="0"/>
                </a:lnTo>
                <a:cubicBezTo>
                  <a:pt x="5524092" y="0"/>
                  <a:pt x="5691115" y="167023"/>
                  <a:pt x="5691115" y="373056"/>
                </a:cubicBezTo>
                <a:lnTo>
                  <a:pt x="5691115" y="2274608"/>
                </a:lnTo>
                <a:cubicBezTo>
                  <a:pt x="5691115" y="2480641"/>
                  <a:pt x="5524092" y="2647664"/>
                  <a:pt x="5318059" y="2647664"/>
                </a:cubicBezTo>
                <a:lnTo>
                  <a:pt x="3416507" y="2647664"/>
                </a:lnTo>
                <a:cubicBezTo>
                  <a:pt x="3210474" y="2647664"/>
                  <a:pt x="3043451" y="2480641"/>
                  <a:pt x="3043451" y="2274608"/>
                </a:cubicBezTo>
                <a:lnTo>
                  <a:pt x="3043451" y="373056"/>
                </a:lnTo>
                <a:cubicBezTo>
                  <a:pt x="3043451" y="167023"/>
                  <a:pt x="3210474" y="0"/>
                  <a:pt x="3416507" y="0"/>
                </a:cubicBezTo>
                <a:close/>
                <a:moveTo>
                  <a:pt x="373056" y="0"/>
                </a:moveTo>
                <a:lnTo>
                  <a:pt x="2274608" y="0"/>
                </a:lnTo>
                <a:cubicBezTo>
                  <a:pt x="2480641" y="0"/>
                  <a:pt x="2647664" y="167023"/>
                  <a:pt x="2647664" y="373056"/>
                </a:cubicBezTo>
                <a:lnTo>
                  <a:pt x="2647664" y="2274608"/>
                </a:lnTo>
                <a:cubicBezTo>
                  <a:pt x="2647664" y="2480641"/>
                  <a:pt x="2480641" y="2647664"/>
                  <a:pt x="2274608" y="2647664"/>
                </a:cubicBezTo>
                <a:lnTo>
                  <a:pt x="373056" y="2647664"/>
                </a:lnTo>
                <a:cubicBezTo>
                  <a:pt x="167023" y="2647664"/>
                  <a:pt x="0" y="2480641"/>
                  <a:pt x="0" y="2274608"/>
                </a:cubicBezTo>
                <a:lnTo>
                  <a:pt x="0" y="373056"/>
                </a:lnTo>
                <a:cubicBezTo>
                  <a:pt x="0" y="167023"/>
                  <a:pt x="167023" y="0"/>
                  <a:pt x="37305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Hiragino Sans GB W3" charset="-122"/>
              <a:ea typeface="Hiragino Sans GB W3" charset="-122"/>
              <a:cs typeface="Hiragino Sans GB W3" charset="-122"/>
            </a:endParaRPr>
          </a:p>
        </p:txBody>
      </p:sp>
      <p:pic>
        <p:nvPicPr>
          <p:cNvPr id="23" name="Picture 22" descr="59-南开大学-img38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75984" y="1377033"/>
            <a:ext cx="1656283" cy="1035177"/>
          </a:xfrm>
          <a:prstGeom prst="rect">
            <a:avLst/>
          </a:prstGeom>
        </p:spPr>
      </p:pic>
      <p:pic>
        <p:nvPicPr>
          <p:cNvPr id="24" name="Picture 23" descr="59-南开大学-img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4822" y="2878030"/>
            <a:ext cx="1656283" cy="1035177"/>
          </a:xfrm>
          <a:prstGeom prst="rect">
            <a:avLst/>
          </a:prstGeom>
        </p:spPr>
      </p:pic>
      <p:pic>
        <p:nvPicPr>
          <p:cNvPr id="25" name="Picture 24" descr="59-南开大学-img26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6010" y="1377033"/>
            <a:ext cx="1656283" cy="1035177"/>
          </a:xfrm>
          <a:prstGeom prst="rect">
            <a:avLst/>
          </a:prstGeom>
        </p:spPr>
      </p:pic>
      <p:pic>
        <p:nvPicPr>
          <p:cNvPr id="26" name="Picture 25" descr="59-南开大学-logo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8267" y="133568"/>
            <a:ext cx="444658" cy="44465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Click="0" advTm="2000">
        <p15:prstTrans prst="pageCurlDouble"/>
      </p:transition>
    </mc:Choice>
    <mc:Fallback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1099596" y="312516"/>
            <a:ext cx="6400800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3813594" y="35517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solidFill/>
                <a:latin typeface="微软雅黑" panose="020B0503020204020204" pitchFamily="34" charset="-122"/>
                <a:ea typeface="微软雅黑" panose="020B0503020204020204" pitchFamily="34" charset="-122"/>
              </a:rPr>
              <a:t>答辩背景</a:t>
            </a:r>
            <a:endParaRPr lang="zh-CN" altLang="en-US" sz="1200" dirty="0">
              <a:solidFill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640372" y="312516"/>
            <a:ext cx="152759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0" dirty="0">
                <a:solidFill>
                  <a:srgbClr val="333333"/>
                </a:solidFill>
                <a:latin typeface="Arial" panose="020B0604020202020204" pitchFamily="34" charset="0"/>
              </a:rPr>
              <a:t>Graduation speech</a:t>
            </a:r>
            <a:endParaRPr lang="en-US" altLang="zh-CN" sz="1000" b="0" i="0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558005" y="796241"/>
            <a:ext cx="2453833" cy="3810001"/>
          </a:xfrm>
          <a:prstGeom prst="rect">
            <a:avLst/>
          </a:prstGeom>
          <a:solidFill>
            <a:srgbClr val="75175C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594161" y="2462714"/>
            <a:ext cx="19638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1000" dirty="0">
                <a:solidFill/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输入替换内容输入替换内容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94161" y="796241"/>
            <a:ext cx="8549839" cy="3810001"/>
          </a:xfrm>
          <a:prstGeom prst="rect">
            <a:avLst/>
          </a:prstGeom>
          <a:noFill/>
          <a:ln w="28575">
            <a:solidFill>
              <a:srgbClr val="7517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Picture 10" descr="59-南开大学-img27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88154" y="972733"/>
            <a:ext cx="5555846" cy="3472404"/>
          </a:xfrm>
          <a:prstGeom prst="rect">
            <a:avLst/>
          </a:prstGeom>
        </p:spPr>
      </p:pic>
      <p:pic>
        <p:nvPicPr>
          <p:cNvPr id="12" name="Picture 11" descr="59-南开大学-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8267" y="133568"/>
            <a:ext cx="444658" cy="44465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Click="0" advTm="2000">
        <p15:prstTrans prst="pageCurlDouble"/>
      </p:transition>
    </mc:Choice>
    <mc:Fallback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2928395" cy="5219700"/>
          </a:xfrm>
          <a:prstGeom prst="rect">
            <a:avLst/>
          </a:prstGeom>
          <a:solidFill>
            <a:srgbClr val="7517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630820" y="1182878"/>
            <a:ext cx="1666754" cy="2106592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718103" y="1405176"/>
            <a:ext cx="164339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800" dirty="0">
                <a:solidFill>
                  <a:schemeClr val="bg1"/>
                </a:solidFill>
                <a:latin typeface="Broadway" panose="04040905080B02020502" pitchFamily="82" charset="0"/>
                <a:ea typeface="微软雅黑" panose="020B0503020204020204" pitchFamily="34" charset="-122"/>
              </a:rPr>
              <a:t>02</a:t>
            </a:r>
            <a:endParaRPr lang="zh-CN" altLang="en-US" sz="8800" dirty="0">
              <a:solidFill>
                <a:schemeClr val="bg1"/>
              </a:solidFill>
              <a:latin typeface="Broadway" panose="04040905080B02020502" pitchFamily="82" charset="0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033512" y="1712954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/>
                <a:latin typeface="微软雅黑" panose="020B0503020204020204" pitchFamily="34" charset="-122"/>
                <a:ea typeface="微软雅黑" panose="020B0503020204020204" pitchFamily="34" charset="-122"/>
              </a:rPr>
              <a:t>答辩主题</a:t>
            </a:r>
            <a:endParaRPr lang="zh-CN" altLang="en-US" sz="2800" dirty="0">
              <a:solidFill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3252721" y="2332057"/>
            <a:ext cx="5567423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3252722" y="2609850"/>
            <a:ext cx="54282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1000" dirty="0">
                <a:solidFill/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输入替换内容输入替换内容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252722" y="2856071"/>
            <a:ext cx="54282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1000" dirty="0">
                <a:solidFill/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输入替换内容输入替换内容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252722" y="3102292"/>
            <a:ext cx="54282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1000" dirty="0">
                <a:solidFill/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输入替换内容输入替换内容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Click="0" advTm="2000">
        <p15:prstTrans prst="pageCurlDouble"/>
      </p:transition>
    </mc:Choice>
    <mc:Fallback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9" grpId="0"/>
      <p:bldP spid="10" grpId="0"/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1099596" y="312516"/>
            <a:ext cx="6400800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3813594" y="35517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solidFill/>
                <a:latin typeface="微软雅黑" panose="020B0503020204020204" pitchFamily="34" charset="-122"/>
                <a:ea typeface="微软雅黑" panose="020B0503020204020204" pitchFamily="34" charset="-122"/>
              </a:rPr>
              <a:t>答辩主题</a:t>
            </a:r>
            <a:endParaRPr lang="zh-CN" altLang="en-US" sz="1200" dirty="0">
              <a:solidFill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640372" y="312516"/>
            <a:ext cx="152759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0" dirty="0">
                <a:solidFill>
                  <a:srgbClr val="333333"/>
                </a:solidFill>
                <a:latin typeface="Arial" panose="020B0604020202020204" pitchFamily="34" charset="0"/>
              </a:rPr>
              <a:t>Graduation speech</a:t>
            </a:r>
            <a:endParaRPr lang="en-US" altLang="zh-CN" sz="1000" b="0" i="0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单圆角矩形 2"/>
          <p:cNvSpPr/>
          <p:nvPr/>
        </p:nvSpPr>
        <p:spPr>
          <a:xfrm flipH="1">
            <a:off x="3225038" y="1435259"/>
            <a:ext cx="1346962" cy="1346962"/>
          </a:xfrm>
          <a:prstGeom prst="round1Rect">
            <a:avLst>
              <a:gd name="adj" fmla="val 3934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单圆角矩形 4"/>
          <p:cNvSpPr/>
          <p:nvPr/>
        </p:nvSpPr>
        <p:spPr>
          <a:xfrm flipH="1" flipV="1">
            <a:off x="3225038" y="2782220"/>
            <a:ext cx="1346962" cy="1346962"/>
          </a:xfrm>
          <a:prstGeom prst="round1Rect">
            <a:avLst/>
          </a:prstGeom>
          <a:solidFill>
            <a:srgbClr val="7517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单圆角矩形 5"/>
          <p:cNvSpPr/>
          <p:nvPr/>
        </p:nvSpPr>
        <p:spPr>
          <a:xfrm>
            <a:off x="4572000" y="1435259"/>
            <a:ext cx="1346962" cy="1346962"/>
          </a:xfrm>
          <a:prstGeom prst="round1Rect">
            <a:avLst/>
          </a:prstGeom>
          <a:solidFill>
            <a:srgbClr val="AC22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单圆角矩形 3"/>
          <p:cNvSpPr/>
          <p:nvPr/>
        </p:nvSpPr>
        <p:spPr>
          <a:xfrm flipV="1">
            <a:off x="4572000" y="2782220"/>
            <a:ext cx="1346962" cy="1346962"/>
          </a:xfrm>
          <a:prstGeom prst="round1Rect">
            <a:avLst>
              <a:gd name="adj" fmla="val 38147"/>
            </a:avLst>
          </a:prstGeom>
          <a:solidFill>
            <a:srgbClr val="C527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673777" y="1786448"/>
            <a:ext cx="19638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1000" dirty="0">
                <a:solidFill/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输入替换内容输入替换内容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673777" y="3189253"/>
            <a:ext cx="19638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1000" dirty="0">
                <a:solidFill/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输入替换内容输入替换内容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6233737" y="1786448"/>
            <a:ext cx="19638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1000" dirty="0">
                <a:solidFill/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输入替换内容输入替换内容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6233737" y="3156800"/>
            <a:ext cx="19638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1000" dirty="0">
                <a:solidFill/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输入替换内容输入替换内容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3447114" y="1955725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第一部分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4799864" y="1963263"/>
            <a:ext cx="8947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第二部分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3455128" y="3255445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第三部分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4786061" y="3273891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第四部分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9" name="Picture 78" descr="59-南开大学-logo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18267" y="133568"/>
            <a:ext cx="444658" cy="44465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Click="0" advTm="2000">
        <p15:prstTrans prst="pageCurlDouble"/>
      </p:transition>
    </mc:Choice>
    <mc:Fallback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</p:bldLst>
  </p:timing>
</p:sld>
</file>

<file path=ppt/tags/tag1.xml><?xml version="1.0" encoding="utf-8"?>
<p:tagLst xmlns:p="http://schemas.openxmlformats.org/presentationml/2006/main">
  <p:tag name="ISPRING_PRESENTATION_TITLE" val="校园PPT模板"/>
  <p:tag name="KSO_WPP_MARK_KEY" val="5ccddb8a-7c13-4de5-ba4c-88d5f937b1bb"/>
  <p:tag name="COMMONDATA" val="eyJoZGlkIjoiMGJiM2EwZDc2MmExNWVhNWJhZjYxYmQ4YjBhZWQyMGIifQ=="/>
</p:tagLst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1396</Words>
  <Application>WPS 演示</Application>
  <PresentationFormat>自定义</PresentationFormat>
  <Paragraphs>312</Paragraphs>
  <Slides>20</Slides>
  <Notes>20</Notes>
  <HiddenSlides>0</HiddenSlides>
  <MMClips>2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35" baseType="lpstr">
      <vt:lpstr>Arial</vt:lpstr>
      <vt:lpstr>宋体</vt:lpstr>
      <vt:lpstr>Wingdings</vt:lpstr>
      <vt:lpstr>微软雅黑</vt:lpstr>
      <vt:lpstr>Hiragino Sans GB W3</vt:lpstr>
      <vt:lpstr>Broadway</vt:lpstr>
      <vt:lpstr>Gabriola</vt:lpstr>
      <vt:lpstr>Calibri</vt:lpstr>
      <vt:lpstr>Arial Unicode MS</vt:lpstr>
      <vt:lpstr>等线 Light</vt:lpstr>
      <vt:lpstr>Calibri Light</vt:lpstr>
      <vt:lpstr>等线</vt:lpstr>
      <vt:lpstr>굴림</vt:lpstr>
      <vt:lpstr>Malgun Gothic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淘宝店铺:想搞设计</dc:title>
  <dc:creator>淘宝店铺:想搞设计</dc:creator>
  <cp:keywords>淘宝店铺:想搞设计</cp:keywords>
  <dc:description>淘宝店铺:想搞设计</dc:description>
  <dc:subject>淘宝店铺:想搞设计</dc:subject>
  <cp:category>淘宝店铺:想搞设计</cp:category>
  <cp:lastModifiedBy>王丽君</cp:lastModifiedBy>
  <cp:revision>51</cp:revision>
  <dcterms:created xsi:type="dcterms:W3CDTF">2017-07-30T07:19:00Z</dcterms:created>
  <dcterms:modified xsi:type="dcterms:W3CDTF">2024-03-24T11:49:21Z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B3E95CDD7EFA4C78BDAFB0E86F4A90E5</vt:lpwstr>
  </property>
  <property fmtid="{D5CDD505-2E9C-101B-9397-08002B2CF9AE}" pid="3" name="KSOProductBuildVer">
    <vt:lpwstr>2052-11.1.0.12763</vt:lpwstr>
  </property>
</Properties>
</file>